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1" r:id="rId3"/>
    <p:sldId id="303" r:id="rId4"/>
    <p:sldId id="304" r:id="rId5"/>
    <p:sldId id="305" r:id="rId6"/>
    <p:sldId id="306" r:id="rId7"/>
    <p:sldId id="307" r:id="rId8"/>
    <p:sldId id="308" r:id="rId9"/>
    <p:sldId id="311" r:id="rId10"/>
    <p:sldId id="312" r:id="rId11"/>
    <p:sldId id="310" r:id="rId12"/>
    <p:sldId id="313" r:id="rId13"/>
    <p:sldId id="309" r:id="rId14"/>
    <p:sldId id="314" r:id="rId15"/>
    <p:sldId id="315" r:id="rId16"/>
    <p:sldId id="317" r:id="rId17"/>
    <p:sldId id="316" r:id="rId18"/>
    <p:sldId id="295" r:id="rId19"/>
    <p:sldId id="300" r:id="rId20"/>
    <p:sldId id="299" r:id="rId21"/>
    <p:sldId id="297" r:id="rId22"/>
    <p:sldId id="2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A8B3C9"/>
    <a:srgbClr val="FFC000"/>
    <a:srgbClr val="FFE89F"/>
    <a:srgbClr val="C6CDDC"/>
    <a:srgbClr val="7D8EAF"/>
    <a:srgbClr val="F3C911"/>
    <a:srgbClr val="FAE690"/>
    <a:srgbClr val="D4AE0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969561-34F5-4978-B47D-62E8ED14609F}" v="230" dt="2020-05-24T09:59:03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4" d="100"/>
          <a:sy n="64" d="100"/>
        </p:scale>
        <p:origin x="2334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Drummond" userId="0a05c0a4-e8e3-4558-b6d4-33a916394b65" providerId="ADAL" clId="{DC969561-34F5-4978-B47D-62E8ED14609F}"/>
    <pc:docChg chg="undo redo custSel addSld delSld modSld sldOrd">
      <pc:chgData name="Alice Drummond" userId="0a05c0a4-e8e3-4558-b6d4-33a916394b65" providerId="ADAL" clId="{DC969561-34F5-4978-B47D-62E8ED14609F}" dt="2020-05-24T09:59:23.137" v="583" actId="14100"/>
      <pc:docMkLst>
        <pc:docMk/>
      </pc:docMkLst>
      <pc:sldChg chg="addSp delSp modSp del mod ord">
        <pc:chgData name="Alice Drummond" userId="0a05c0a4-e8e3-4558-b6d4-33a916394b65" providerId="ADAL" clId="{DC969561-34F5-4978-B47D-62E8ED14609F}" dt="2020-05-24T03:13:59.149" v="97" actId="47"/>
        <pc:sldMkLst>
          <pc:docMk/>
          <pc:sldMk cId="2705533377" sldId="296"/>
        </pc:sldMkLst>
        <pc:spChg chg="mod">
          <ac:chgData name="Alice Drummond" userId="0a05c0a4-e8e3-4558-b6d4-33a916394b65" providerId="ADAL" clId="{DC969561-34F5-4978-B47D-62E8ED14609F}" dt="2020-05-24T01:47:19.824" v="61" actId="207"/>
          <ac:spMkLst>
            <pc:docMk/>
            <pc:sldMk cId="2705533377" sldId="296"/>
            <ac:spMk id="2" creationId="{728DB307-2BF6-47ED-BC1A-DA2CE67785B9}"/>
          </ac:spMkLst>
        </pc:spChg>
        <pc:spChg chg="mod">
          <ac:chgData name="Alice Drummond" userId="0a05c0a4-e8e3-4558-b6d4-33a916394b65" providerId="ADAL" clId="{DC969561-34F5-4978-B47D-62E8ED14609F}" dt="2020-05-24T01:28:46.008" v="43" actId="14100"/>
          <ac:spMkLst>
            <pc:docMk/>
            <pc:sldMk cId="2705533377" sldId="296"/>
            <ac:spMk id="31" creationId="{693F51B0-84B3-4F72-999F-3C2F79DDC16D}"/>
          </ac:spMkLst>
        </pc:spChg>
        <pc:spChg chg="mod">
          <ac:chgData name="Alice Drummond" userId="0a05c0a4-e8e3-4558-b6d4-33a916394b65" providerId="ADAL" clId="{DC969561-34F5-4978-B47D-62E8ED14609F}" dt="2020-05-24T01:28:48.718" v="44" actId="14100"/>
          <ac:spMkLst>
            <pc:docMk/>
            <pc:sldMk cId="2705533377" sldId="296"/>
            <ac:spMk id="32" creationId="{E5EB4446-0E47-4362-9AC8-BA4AEB06ABA1}"/>
          </ac:spMkLst>
        </pc:spChg>
        <pc:spChg chg="del">
          <ac:chgData name="Alice Drummond" userId="0a05c0a4-e8e3-4558-b6d4-33a916394b65" providerId="ADAL" clId="{DC969561-34F5-4978-B47D-62E8ED14609F}" dt="2020-05-24T01:16:28.572" v="18" actId="478"/>
          <ac:spMkLst>
            <pc:docMk/>
            <pc:sldMk cId="2705533377" sldId="296"/>
            <ac:spMk id="35" creationId="{C6B52AD7-ABB3-4EC7-A794-54F13E67EF71}"/>
          </ac:spMkLst>
        </pc:spChg>
        <pc:spChg chg="mod">
          <ac:chgData name="Alice Drummond" userId="0a05c0a4-e8e3-4558-b6d4-33a916394b65" providerId="ADAL" clId="{DC969561-34F5-4978-B47D-62E8ED14609F}" dt="2020-05-24T01:28:41.742" v="42" actId="14100"/>
          <ac:spMkLst>
            <pc:docMk/>
            <pc:sldMk cId="2705533377" sldId="296"/>
            <ac:spMk id="36" creationId="{AA5331F4-4D6A-4E0E-8E2F-C515A924C9A8}"/>
          </ac:spMkLst>
        </pc:spChg>
        <pc:spChg chg="mod">
          <ac:chgData name="Alice Drummond" userId="0a05c0a4-e8e3-4558-b6d4-33a916394b65" providerId="ADAL" clId="{DC969561-34F5-4978-B47D-62E8ED14609F}" dt="2020-05-24T01:28:33.360" v="39" actId="14100"/>
          <ac:spMkLst>
            <pc:docMk/>
            <pc:sldMk cId="2705533377" sldId="296"/>
            <ac:spMk id="37" creationId="{7634F6D0-BCC6-4D6B-97AD-3FC511D8A6B2}"/>
          </ac:spMkLst>
        </pc:spChg>
        <pc:spChg chg="del">
          <ac:chgData name="Alice Drummond" userId="0a05c0a4-e8e3-4558-b6d4-33a916394b65" providerId="ADAL" clId="{DC969561-34F5-4978-B47D-62E8ED14609F}" dt="2020-05-24T01:12:13.662" v="7" actId="478"/>
          <ac:spMkLst>
            <pc:docMk/>
            <pc:sldMk cId="2705533377" sldId="296"/>
            <ac:spMk id="38" creationId="{7386CE00-5BC8-499E-BFCC-06C3604E5718}"/>
          </ac:spMkLst>
        </pc:spChg>
        <pc:spChg chg="del">
          <ac:chgData name="Alice Drummond" userId="0a05c0a4-e8e3-4558-b6d4-33a916394b65" providerId="ADAL" clId="{DC969561-34F5-4978-B47D-62E8ED14609F}" dt="2020-05-24T01:12:22.966" v="10" actId="478"/>
          <ac:spMkLst>
            <pc:docMk/>
            <pc:sldMk cId="2705533377" sldId="296"/>
            <ac:spMk id="43" creationId="{F42123D3-D1F0-49C2-98C5-9A17A479AB88}"/>
          </ac:spMkLst>
        </pc:spChg>
        <pc:spChg chg="del">
          <ac:chgData name="Alice Drummond" userId="0a05c0a4-e8e3-4558-b6d4-33a916394b65" providerId="ADAL" clId="{DC969561-34F5-4978-B47D-62E8ED14609F}" dt="2020-05-24T01:12:14.112" v="8" actId="478"/>
          <ac:spMkLst>
            <pc:docMk/>
            <pc:sldMk cId="2705533377" sldId="296"/>
            <ac:spMk id="44" creationId="{30E02019-8561-4C95-9EEE-63664C3D30EC}"/>
          </ac:spMkLst>
        </pc:spChg>
        <pc:spChg chg="del">
          <ac:chgData name="Alice Drummond" userId="0a05c0a4-e8e3-4558-b6d4-33a916394b65" providerId="ADAL" clId="{DC969561-34F5-4978-B47D-62E8ED14609F}" dt="2020-05-24T01:12:18.141" v="9" actId="478"/>
          <ac:spMkLst>
            <pc:docMk/>
            <pc:sldMk cId="2705533377" sldId="296"/>
            <ac:spMk id="45" creationId="{B1259022-0D9B-48CD-85B5-21A1C88D0F00}"/>
          </ac:spMkLst>
        </pc:spChg>
        <pc:spChg chg="add mod">
          <ac:chgData name="Alice Drummond" userId="0a05c0a4-e8e3-4558-b6d4-33a916394b65" providerId="ADAL" clId="{DC969561-34F5-4978-B47D-62E8ED14609F}" dt="2020-05-24T01:36:15.417" v="51" actId="14100"/>
          <ac:spMkLst>
            <pc:docMk/>
            <pc:sldMk cId="2705533377" sldId="296"/>
            <ac:spMk id="46" creationId="{5399F861-C845-435C-B458-D3FB1E985A93}"/>
          </ac:spMkLst>
        </pc:spChg>
        <pc:spChg chg="add mod">
          <ac:chgData name="Alice Drummond" userId="0a05c0a4-e8e3-4558-b6d4-33a916394b65" providerId="ADAL" clId="{DC969561-34F5-4978-B47D-62E8ED14609F}" dt="2020-05-24T02:10:56.404" v="76" actId="207"/>
          <ac:spMkLst>
            <pc:docMk/>
            <pc:sldMk cId="2705533377" sldId="296"/>
            <ac:spMk id="47" creationId="{0D20DB1E-027C-46A6-9E7B-ED8179F94531}"/>
          </ac:spMkLst>
        </pc:spChg>
        <pc:spChg chg="add mod">
          <ac:chgData name="Alice Drummond" userId="0a05c0a4-e8e3-4558-b6d4-33a916394b65" providerId="ADAL" clId="{DC969561-34F5-4978-B47D-62E8ED14609F}" dt="2020-05-24T02:11:15.317" v="81" actId="14100"/>
          <ac:spMkLst>
            <pc:docMk/>
            <pc:sldMk cId="2705533377" sldId="296"/>
            <ac:spMk id="48" creationId="{07E73A12-771A-4EBF-AEDD-B07AF74D9098}"/>
          </ac:spMkLst>
        </pc:spChg>
        <pc:picChg chg="del">
          <ac:chgData name="Alice Drummond" userId="0a05c0a4-e8e3-4558-b6d4-33a916394b65" providerId="ADAL" clId="{DC969561-34F5-4978-B47D-62E8ED14609F}" dt="2020-05-24T01:12:35.741" v="11" actId="478"/>
          <ac:picMkLst>
            <pc:docMk/>
            <pc:sldMk cId="2705533377" sldId="296"/>
            <ac:picMk id="3" creationId="{623598D8-8FFF-4ED2-A85D-E7B6C203330E}"/>
          </ac:picMkLst>
        </pc:picChg>
        <pc:picChg chg="add del mod ord modCrop">
          <ac:chgData name="Alice Drummond" userId="0a05c0a4-e8e3-4558-b6d4-33a916394b65" providerId="ADAL" clId="{DC969561-34F5-4978-B47D-62E8ED14609F}" dt="2020-05-24T01:28:50.832" v="45" actId="478"/>
          <ac:picMkLst>
            <pc:docMk/>
            <pc:sldMk cId="2705533377" sldId="296"/>
            <ac:picMk id="5" creationId="{0AEECCD2-21EF-424A-97A8-A2E7B1A4532D}"/>
          </ac:picMkLst>
        </pc:picChg>
        <pc:picChg chg="del mod">
          <ac:chgData name="Alice Drummond" userId="0a05c0a4-e8e3-4558-b6d4-33a916394b65" providerId="ADAL" clId="{DC969561-34F5-4978-B47D-62E8ED14609F}" dt="2020-05-24T01:12:12.133" v="6" actId="478"/>
          <ac:picMkLst>
            <pc:docMk/>
            <pc:sldMk cId="2705533377" sldId="296"/>
            <ac:picMk id="10" creationId="{AF44E79F-114B-4F07-B0C9-0FE5E15A7AF9}"/>
          </ac:picMkLst>
        </pc:picChg>
      </pc:sldChg>
      <pc:sldChg chg="modSp mod">
        <pc:chgData name="Alice Drummond" userId="0a05c0a4-e8e3-4558-b6d4-33a916394b65" providerId="ADAL" clId="{DC969561-34F5-4978-B47D-62E8ED14609F}" dt="2020-05-24T06:19:38.388" v="235" actId="14100"/>
        <pc:sldMkLst>
          <pc:docMk/>
          <pc:sldMk cId="2315043733" sldId="297"/>
        </pc:sldMkLst>
        <pc:picChg chg="mod">
          <ac:chgData name="Alice Drummond" userId="0a05c0a4-e8e3-4558-b6d4-33a916394b65" providerId="ADAL" clId="{DC969561-34F5-4978-B47D-62E8ED14609F}" dt="2020-05-24T06:19:38.388" v="235" actId="14100"/>
          <ac:picMkLst>
            <pc:docMk/>
            <pc:sldMk cId="2315043733" sldId="297"/>
            <ac:picMk id="12" creationId="{7C4C0E38-1C1F-4E41-B882-BD0806DD3DE4}"/>
          </ac:picMkLst>
        </pc:picChg>
      </pc:sldChg>
      <pc:sldChg chg="add">
        <pc:chgData name="Alice Drummond" userId="0a05c0a4-e8e3-4558-b6d4-33a916394b65" providerId="ADAL" clId="{DC969561-34F5-4978-B47D-62E8ED14609F}" dt="2020-05-24T01:10:30.290" v="3"/>
        <pc:sldMkLst>
          <pc:docMk/>
          <pc:sldMk cId="509866039" sldId="300"/>
        </pc:sldMkLst>
      </pc:sldChg>
      <pc:sldChg chg="addSp delSp modSp add mod">
        <pc:chgData name="Alice Drummond" userId="0a05c0a4-e8e3-4558-b6d4-33a916394b65" providerId="ADAL" clId="{DC969561-34F5-4978-B47D-62E8ED14609F}" dt="2020-05-24T03:10:37.324" v="95" actId="207"/>
        <pc:sldMkLst>
          <pc:docMk/>
          <pc:sldMk cId="2267103118" sldId="301"/>
        </pc:sldMkLst>
        <pc:spChg chg="mod">
          <ac:chgData name="Alice Drummond" userId="0a05c0a4-e8e3-4558-b6d4-33a916394b65" providerId="ADAL" clId="{DC969561-34F5-4978-B47D-62E8ED14609F}" dt="2020-05-24T03:10:24.983" v="93" actId="207"/>
          <ac:spMkLst>
            <pc:docMk/>
            <pc:sldMk cId="2267103118" sldId="301"/>
            <ac:spMk id="2" creationId="{728DB307-2BF6-47ED-BC1A-DA2CE67785B9}"/>
          </ac:spMkLst>
        </pc:spChg>
        <pc:spChg chg="del">
          <ac:chgData name="Alice Drummond" userId="0a05c0a4-e8e3-4558-b6d4-33a916394b65" providerId="ADAL" clId="{DC969561-34F5-4978-B47D-62E8ED14609F}" dt="2020-05-24T03:07:37.545" v="83" actId="478"/>
          <ac:spMkLst>
            <pc:docMk/>
            <pc:sldMk cId="2267103118" sldId="301"/>
            <ac:spMk id="11" creationId="{D3AE5EC6-57B4-4E03-B3F3-1B17B3854677}"/>
          </ac:spMkLst>
        </pc:spChg>
        <pc:spChg chg="mod">
          <ac:chgData name="Alice Drummond" userId="0a05c0a4-e8e3-4558-b6d4-33a916394b65" providerId="ADAL" clId="{DC969561-34F5-4978-B47D-62E8ED14609F}" dt="2020-05-24T03:10:37.324" v="95" actId="207"/>
          <ac:spMkLst>
            <pc:docMk/>
            <pc:sldMk cId="2267103118" sldId="301"/>
            <ac:spMk id="12" creationId="{F931E82D-34DF-470A-A4B8-9E54FDEEC6BE}"/>
          </ac:spMkLst>
        </pc:spChg>
        <pc:spChg chg="add mod ord">
          <ac:chgData name="Alice Drummond" userId="0a05c0a4-e8e3-4558-b6d4-33a916394b65" providerId="ADAL" clId="{DC969561-34F5-4978-B47D-62E8ED14609F}" dt="2020-05-24T03:10:31.395" v="94" actId="207"/>
          <ac:spMkLst>
            <pc:docMk/>
            <pc:sldMk cId="2267103118" sldId="301"/>
            <ac:spMk id="13" creationId="{F1E85657-566E-4AA5-ABA0-B67726391E38}"/>
          </ac:spMkLst>
        </pc:spChg>
        <pc:spChg chg="mod">
          <ac:chgData name="Alice Drummond" userId="0a05c0a4-e8e3-4558-b6d4-33a916394b65" providerId="ADAL" clId="{DC969561-34F5-4978-B47D-62E8ED14609F}" dt="2020-05-24T03:09:53.311" v="89" actId="207"/>
          <ac:spMkLst>
            <pc:docMk/>
            <pc:sldMk cId="2267103118" sldId="301"/>
            <ac:spMk id="32" creationId="{E5EB4446-0E47-4362-9AC8-BA4AEB06ABA1}"/>
          </ac:spMkLst>
        </pc:spChg>
        <pc:spChg chg="mod">
          <ac:chgData name="Alice Drummond" userId="0a05c0a4-e8e3-4558-b6d4-33a916394b65" providerId="ADAL" clId="{DC969561-34F5-4978-B47D-62E8ED14609F}" dt="2020-05-24T03:09:55.420" v="90" actId="207"/>
          <ac:spMkLst>
            <pc:docMk/>
            <pc:sldMk cId="2267103118" sldId="301"/>
            <ac:spMk id="37" creationId="{7634F6D0-BCC6-4D6B-97AD-3FC511D8A6B2}"/>
          </ac:spMkLst>
        </pc:spChg>
        <pc:spChg chg="mod">
          <ac:chgData name="Alice Drummond" userId="0a05c0a4-e8e3-4558-b6d4-33a916394b65" providerId="ADAL" clId="{DC969561-34F5-4978-B47D-62E8ED14609F}" dt="2020-05-24T03:09:58.022" v="91" actId="207"/>
          <ac:spMkLst>
            <pc:docMk/>
            <pc:sldMk cId="2267103118" sldId="301"/>
            <ac:spMk id="46" creationId="{5399F861-C845-435C-B458-D3FB1E985A93}"/>
          </ac:spMkLst>
        </pc:spChg>
        <pc:spChg chg="mod">
          <ac:chgData name="Alice Drummond" userId="0a05c0a4-e8e3-4558-b6d4-33a916394b65" providerId="ADAL" clId="{DC969561-34F5-4978-B47D-62E8ED14609F}" dt="2020-05-24T03:10:02.230" v="92" actId="207"/>
          <ac:spMkLst>
            <pc:docMk/>
            <pc:sldMk cId="2267103118" sldId="301"/>
            <ac:spMk id="47" creationId="{0D20DB1E-027C-46A6-9E7B-ED8179F94531}"/>
          </ac:spMkLst>
        </pc:spChg>
        <pc:spChg chg="mod">
          <ac:chgData name="Alice Drummond" userId="0a05c0a4-e8e3-4558-b6d4-33a916394b65" providerId="ADAL" clId="{DC969561-34F5-4978-B47D-62E8ED14609F}" dt="2020-05-24T03:10:02.230" v="92" actId="207"/>
          <ac:spMkLst>
            <pc:docMk/>
            <pc:sldMk cId="2267103118" sldId="301"/>
            <ac:spMk id="48" creationId="{07E73A12-771A-4EBF-AEDD-B07AF74D9098}"/>
          </ac:spMkLst>
        </pc:spChg>
      </pc:sldChg>
      <pc:sldChg chg="add">
        <pc:chgData name="Alice Drummond" userId="0a05c0a4-e8e3-4558-b6d4-33a916394b65" providerId="ADAL" clId="{DC969561-34F5-4978-B47D-62E8ED14609F}" dt="2020-05-24T03:13:48.213" v="96"/>
        <pc:sldMkLst>
          <pc:docMk/>
          <pc:sldMk cId="523644226" sldId="302"/>
        </pc:sldMkLst>
      </pc:sldChg>
      <pc:sldChg chg="addSp delSp modSp add mod">
        <pc:chgData name="Alice Drummond" userId="0a05c0a4-e8e3-4558-b6d4-33a916394b65" providerId="ADAL" clId="{DC969561-34F5-4978-B47D-62E8ED14609F}" dt="2020-05-24T03:25:07.610" v="131" actId="14100"/>
        <pc:sldMkLst>
          <pc:docMk/>
          <pc:sldMk cId="3818144351" sldId="303"/>
        </pc:sldMkLst>
        <pc:spChg chg="del">
          <ac:chgData name="Alice Drummond" userId="0a05c0a4-e8e3-4558-b6d4-33a916394b65" providerId="ADAL" clId="{DC969561-34F5-4978-B47D-62E8ED14609F}" dt="2020-05-24T03:14:07.347" v="99" actId="478"/>
          <ac:spMkLst>
            <pc:docMk/>
            <pc:sldMk cId="3818144351" sldId="303"/>
            <ac:spMk id="13" creationId="{F1E85657-566E-4AA5-ABA0-B67726391E38}"/>
          </ac:spMkLst>
        </pc:spChg>
        <pc:spChg chg="add mod ord">
          <ac:chgData name="Alice Drummond" userId="0a05c0a4-e8e3-4558-b6d4-33a916394b65" providerId="ADAL" clId="{DC969561-34F5-4978-B47D-62E8ED14609F}" dt="2020-05-24T03:14:11.393" v="101" actId="167"/>
          <ac:spMkLst>
            <pc:docMk/>
            <pc:sldMk cId="3818144351" sldId="303"/>
            <ac:spMk id="14" creationId="{6B8F1F49-D655-4914-949D-BF060A98F0C6}"/>
          </ac:spMkLst>
        </pc:spChg>
        <pc:spChg chg="mod">
          <ac:chgData name="Alice Drummond" userId="0a05c0a4-e8e3-4558-b6d4-33a916394b65" providerId="ADAL" clId="{DC969561-34F5-4978-B47D-62E8ED14609F}" dt="2020-05-24T03:25:04.776" v="130" actId="14100"/>
          <ac:spMkLst>
            <pc:docMk/>
            <pc:sldMk cId="3818144351" sldId="303"/>
            <ac:spMk id="31" creationId="{693F51B0-84B3-4F72-999F-3C2F79DDC16D}"/>
          </ac:spMkLst>
        </pc:spChg>
        <pc:spChg chg="mod">
          <ac:chgData name="Alice Drummond" userId="0a05c0a4-e8e3-4558-b6d4-33a916394b65" providerId="ADAL" clId="{DC969561-34F5-4978-B47D-62E8ED14609F}" dt="2020-05-24T03:25:01.940" v="129" actId="14100"/>
          <ac:spMkLst>
            <pc:docMk/>
            <pc:sldMk cId="3818144351" sldId="303"/>
            <ac:spMk id="32" creationId="{E5EB4446-0E47-4362-9AC8-BA4AEB06ABA1}"/>
          </ac:spMkLst>
        </pc:spChg>
        <pc:spChg chg="mod">
          <ac:chgData name="Alice Drummond" userId="0a05c0a4-e8e3-4558-b6d4-33a916394b65" providerId="ADAL" clId="{DC969561-34F5-4978-B47D-62E8ED14609F}" dt="2020-05-24T03:14:56.247" v="102" actId="207"/>
          <ac:spMkLst>
            <pc:docMk/>
            <pc:sldMk cId="3818144351" sldId="303"/>
            <ac:spMk id="47" creationId="{0D20DB1E-027C-46A6-9E7B-ED8179F94531}"/>
          </ac:spMkLst>
        </pc:spChg>
        <pc:spChg chg="mod">
          <ac:chgData name="Alice Drummond" userId="0a05c0a4-e8e3-4558-b6d4-33a916394b65" providerId="ADAL" clId="{DC969561-34F5-4978-B47D-62E8ED14609F}" dt="2020-05-24T03:25:07.610" v="131" actId="14100"/>
          <ac:spMkLst>
            <pc:docMk/>
            <pc:sldMk cId="3818144351" sldId="303"/>
            <ac:spMk id="48" creationId="{07E73A12-771A-4EBF-AEDD-B07AF74D9098}"/>
          </ac:spMkLst>
        </pc:spChg>
        <pc:picChg chg="add del mod">
          <ac:chgData name="Alice Drummond" userId="0a05c0a4-e8e3-4558-b6d4-33a916394b65" providerId="ADAL" clId="{DC969561-34F5-4978-B47D-62E8ED14609F}" dt="2020-05-24T03:24:57.001" v="128" actId="478"/>
          <ac:picMkLst>
            <pc:docMk/>
            <pc:sldMk cId="3818144351" sldId="303"/>
            <ac:picMk id="15" creationId="{E013B169-B97F-48F6-BB5C-56ACAECD7219}"/>
          </ac:picMkLst>
        </pc:picChg>
      </pc:sldChg>
      <pc:sldChg chg="addSp delSp modSp add mod">
        <pc:chgData name="Alice Drummond" userId="0a05c0a4-e8e3-4558-b6d4-33a916394b65" providerId="ADAL" clId="{DC969561-34F5-4978-B47D-62E8ED14609F}" dt="2020-05-24T03:24:17.399" v="116" actId="21"/>
        <pc:sldMkLst>
          <pc:docMk/>
          <pc:sldMk cId="1549749141" sldId="304"/>
        </pc:sldMkLst>
        <pc:spChg chg="mod">
          <ac:chgData name="Alice Drummond" userId="0a05c0a4-e8e3-4558-b6d4-33a916394b65" providerId="ADAL" clId="{DC969561-34F5-4978-B47D-62E8ED14609F}" dt="2020-05-24T03:19:59.111" v="111" actId="207"/>
          <ac:spMkLst>
            <pc:docMk/>
            <pc:sldMk cId="1549749141" sldId="304"/>
            <ac:spMk id="2" creationId="{728DB307-2BF6-47ED-BC1A-DA2CE67785B9}"/>
          </ac:spMkLst>
        </pc:spChg>
        <pc:spChg chg="mod">
          <ac:chgData name="Alice Drummond" userId="0a05c0a4-e8e3-4558-b6d4-33a916394b65" providerId="ADAL" clId="{DC969561-34F5-4978-B47D-62E8ED14609F}" dt="2020-05-24T03:19:56.854" v="110" actId="207"/>
          <ac:spMkLst>
            <pc:docMk/>
            <pc:sldMk cId="1549749141" sldId="304"/>
            <ac:spMk id="12" creationId="{F931E82D-34DF-470A-A4B8-9E54FDEEC6BE}"/>
          </ac:spMkLst>
        </pc:spChg>
        <pc:spChg chg="add del mod">
          <ac:chgData name="Alice Drummond" userId="0a05c0a4-e8e3-4558-b6d4-33a916394b65" providerId="ADAL" clId="{DC969561-34F5-4978-B47D-62E8ED14609F}" dt="2020-05-24T03:19:49.959" v="109" actId="478"/>
          <ac:spMkLst>
            <pc:docMk/>
            <pc:sldMk cId="1549749141" sldId="304"/>
            <ac:spMk id="13" creationId="{3424C255-BD96-415F-8D35-33D1C2ED8663}"/>
          </ac:spMkLst>
        </pc:spChg>
        <pc:spChg chg="mod">
          <ac:chgData name="Alice Drummond" userId="0a05c0a4-e8e3-4558-b6d4-33a916394b65" providerId="ADAL" clId="{DC969561-34F5-4978-B47D-62E8ED14609F}" dt="2020-05-24T03:22:03.728" v="113" actId="14100"/>
          <ac:spMkLst>
            <pc:docMk/>
            <pc:sldMk cId="1549749141" sldId="304"/>
            <ac:spMk id="31" creationId="{693F51B0-84B3-4F72-999F-3C2F79DDC16D}"/>
          </ac:spMkLst>
        </pc:spChg>
        <pc:spChg chg="mod">
          <ac:chgData name="Alice Drummond" userId="0a05c0a4-e8e3-4558-b6d4-33a916394b65" providerId="ADAL" clId="{DC969561-34F5-4978-B47D-62E8ED14609F}" dt="2020-05-24T03:22:00.521" v="112" actId="14100"/>
          <ac:spMkLst>
            <pc:docMk/>
            <pc:sldMk cId="1549749141" sldId="304"/>
            <ac:spMk id="32" creationId="{E5EB4446-0E47-4362-9AC8-BA4AEB06ABA1}"/>
          </ac:spMkLst>
        </pc:spChg>
        <pc:spChg chg="mod">
          <ac:chgData name="Alice Drummond" userId="0a05c0a4-e8e3-4558-b6d4-33a916394b65" providerId="ADAL" clId="{DC969561-34F5-4978-B47D-62E8ED14609F}" dt="2020-05-24T03:17:29.888" v="105" actId="207"/>
          <ac:spMkLst>
            <pc:docMk/>
            <pc:sldMk cId="1549749141" sldId="304"/>
            <ac:spMk id="36" creationId="{AA5331F4-4D6A-4E0E-8E2F-C515A924C9A8}"/>
          </ac:spMkLst>
        </pc:spChg>
        <pc:spChg chg="mod">
          <ac:chgData name="Alice Drummond" userId="0a05c0a4-e8e3-4558-b6d4-33a916394b65" providerId="ADAL" clId="{DC969561-34F5-4978-B47D-62E8ED14609F}" dt="2020-05-24T03:22:09.440" v="114" actId="14100"/>
          <ac:spMkLst>
            <pc:docMk/>
            <pc:sldMk cId="1549749141" sldId="304"/>
            <ac:spMk id="48" creationId="{07E73A12-771A-4EBF-AEDD-B07AF74D9098}"/>
          </ac:spMkLst>
        </pc:spChg>
        <pc:picChg chg="add del mod">
          <ac:chgData name="Alice Drummond" userId="0a05c0a4-e8e3-4558-b6d4-33a916394b65" providerId="ADAL" clId="{DC969561-34F5-4978-B47D-62E8ED14609F}" dt="2020-05-24T03:24:17.399" v="116" actId="21"/>
          <ac:picMkLst>
            <pc:docMk/>
            <pc:sldMk cId="1549749141" sldId="304"/>
            <ac:picMk id="15" creationId="{60582296-0CD3-4EB4-98D9-52FD9984ADD9}"/>
          </ac:picMkLst>
        </pc:picChg>
      </pc:sldChg>
      <pc:sldChg chg="modSp add mod">
        <pc:chgData name="Alice Drummond" userId="0a05c0a4-e8e3-4558-b6d4-33a916394b65" providerId="ADAL" clId="{DC969561-34F5-4978-B47D-62E8ED14609F}" dt="2020-05-24T03:30:55.658" v="145" actId="14100"/>
        <pc:sldMkLst>
          <pc:docMk/>
          <pc:sldMk cId="3922374874" sldId="305"/>
        </pc:sldMkLst>
        <pc:spChg chg="mod">
          <ac:chgData name="Alice Drummond" userId="0a05c0a4-e8e3-4558-b6d4-33a916394b65" providerId="ADAL" clId="{DC969561-34F5-4978-B47D-62E8ED14609F}" dt="2020-05-24T03:30:17.339" v="140" actId="14100"/>
          <ac:spMkLst>
            <pc:docMk/>
            <pc:sldMk cId="3922374874" sldId="305"/>
            <ac:spMk id="2" creationId="{728DB307-2BF6-47ED-BC1A-DA2CE67785B9}"/>
          </ac:spMkLst>
        </pc:spChg>
        <pc:spChg chg="mod">
          <ac:chgData name="Alice Drummond" userId="0a05c0a4-e8e3-4558-b6d4-33a916394b65" providerId="ADAL" clId="{DC969561-34F5-4978-B47D-62E8ED14609F}" dt="2020-05-24T03:28:50.090" v="133" actId="207"/>
          <ac:spMkLst>
            <pc:docMk/>
            <pc:sldMk cId="3922374874" sldId="305"/>
            <ac:spMk id="12" creationId="{F931E82D-34DF-470A-A4B8-9E54FDEEC6BE}"/>
          </ac:spMkLst>
        </pc:spChg>
        <pc:spChg chg="mod">
          <ac:chgData name="Alice Drummond" userId="0a05c0a4-e8e3-4558-b6d4-33a916394b65" providerId="ADAL" clId="{DC969561-34F5-4978-B47D-62E8ED14609F}" dt="2020-05-24T03:30:52.426" v="144" actId="14100"/>
          <ac:spMkLst>
            <pc:docMk/>
            <pc:sldMk cId="3922374874" sldId="305"/>
            <ac:spMk id="31" creationId="{693F51B0-84B3-4F72-999F-3C2F79DDC16D}"/>
          </ac:spMkLst>
        </pc:spChg>
        <pc:spChg chg="mod">
          <ac:chgData name="Alice Drummond" userId="0a05c0a4-e8e3-4558-b6d4-33a916394b65" providerId="ADAL" clId="{DC969561-34F5-4978-B47D-62E8ED14609F}" dt="2020-05-24T03:30:49.449" v="143" actId="14100"/>
          <ac:spMkLst>
            <pc:docMk/>
            <pc:sldMk cId="3922374874" sldId="305"/>
            <ac:spMk id="32" creationId="{E5EB4446-0E47-4362-9AC8-BA4AEB06ABA1}"/>
          </ac:spMkLst>
        </pc:spChg>
        <pc:spChg chg="mod">
          <ac:chgData name="Alice Drummond" userId="0a05c0a4-e8e3-4558-b6d4-33a916394b65" providerId="ADAL" clId="{DC969561-34F5-4978-B47D-62E8ED14609F}" dt="2020-05-24T03:30:04.119" v="139" actId="14100"/>
          <ac:spMkLst>
            <pc:docMk/>
            <pc:sldMk cId="3922374874" sldId="305"/>
            <ac:spMk id="37" creationId="{7634F6D0-BCC6-4D6B-97AD-3FC511D8A6B2}"/>
          </ac:spMkLst>
        </pc:spChg>
        <pc:spChg chg="mod">
          <ac:chgData name="Alice Drummond" userId="0a05c0a4-e8e3-4558-b6d4-33a916394b65" providerId="ADAL" clId="{DC969561-34F5-4978-B47D-62E8ED14609F}" dt="2020-05-24T03:29:53.007" v="138" actId="207"/>
          <ac:spMkLst>
            <pc:docMk/>
            <pc:sldMk cId="3922374874" sldId="305"/>
            <ac:spMk id="46" creationId="{5399F861-C845-435C-B458-D3FB1E985A93}"/>
          </ac:spMkLst>
        </pc:spChg>
        <pc:spChg chg="mod">
          <ac:chgData name="Alice Drummond" userId="0a05c0a4-e8e3-4558-b6d4-33a916394b65" providerId="ADAL" clId="{DC969561-34F5-4978-B47D-62E8ED14609F}" dt="2020-05-24T03:29:53.007" v="138" actId="207"/>
          <ac:spMkLst>
            <pc:docMk/>
            <pc:sldMk cId="3922374874" sldId="305"/>
            <ac:spMk id="47" creationId="{0D20DB1E-027C-46A6-9E7B-ED8179F94531}"/>
          </ac:spMkLst>
        </pc:spChg>
        <pc:spChg chg="mod">
          <ac:chgData name="Alice Drummond" userId="0a05c0a4-e8e3-4558-b6d4-33a916394b65" providerId="ADAL" clId="{DC969561-34F5-4978-B47D-62E8ED14609F}" dt="2020-05-24T03:30:55.658" v="145" actId="14100"/>
          <ac:spMkLst>
            <pc:docMk/>
            <pc:sldMk cId="3922374874" sldId="305"/>
            <ac:spMk id="48" creationId="{07E73A12-771A-4EBF-AEDD-B07AF74D9098}"/>
          </ac:spMkLst>
        </pc:spChg>
      </pc:sldChg>
      <pc:sldChg chg="modSp add">
        <pc:chgData name="Alice Drummond" userId="0a05c0a4-e8e3-4558-b6d4-33a916394b65" providerId="ADAL" clId="{DC969561-34F5-4978-B47D-62E8ED14609F}" dt="2020-05-24T03:46:07.269" v="149" actId="207"/>
        <pc:sldMkLst>
          <pc:docMk/>
          <pc:sldMk cId="476723671" sldId="306"/>
        </pc:sldMkLst>
        <pc:spChg chg="mod">
          <ac:chgData name="Alice Drummond" userId="0a05c0a4-e8e3-4558-b6d4-33a916394b65" providerId="ADAL" clId="{DC969561-34F5-4978-B47D-62E8ED14609F}" dt="2020-05-24T03:46:07.269" v="149" actId="207"/>
          <ac:spMkLst>
            <pc:docMk/>
            <pc:sldMk cId="476723671" sldId="306"/>
            <ac:spMk id="14" creationId="{6B8F1F49-D655-4914-949D-BF060A98F0C6}"/>
          </ac:spMkLst>
        </pc:spChg>
        <pc:spChg chg="mod">
          <ac:chgData name="Alice Drummond" userId="0a05c0a4-e8e3-4558-b6d4-33a916394b65" providerId="ADAL" clId="{DC969561-34F5-4978-B47D-62E8ED14609F}" dt="2020-05-24T03:45:53.327" v="147" actId="207"/>
          <ac:spMkLst>
            <pc:docMk/>
            <pc:sldMk cId="476723671" sldId="306"/>
            <ac:spMk id="32" creationId="{E5EB4446-0E47-4362-9AC8-BA4AEB06ABA1}"/>
          </ac:spMkLst>
        </pc:spChg>
        <pc:spChg chg="mod">
          <ac:chgData name="Alice Drummond" userId="0a05c0a4-e8e3-4558-b6d4-33a916394b65" providerId="ADAL" clId="{DC969561-34F5-4978-B47D-62E8ED14609F}" dt="2020-05-24T03:45:53.327" v="147" actId="207"/>
          <ac:spMkLst>
            <pc:docMk/>
            <pc:sldMk cId="476723671" sldId="306"/>
            <ac:spMk id="37" creationId="{7634F6D0-BCC6-4D6B-97AD-3FC511D8A6B2}"/>
          </ac:spMkLst>
        </pc:spChg>
        <pc:spChg chg="mod">
          <ac:chgData name="Alice Drummond" userId="0a05c0a4-e8e3-4558-b6d4-33a916394b65" providerId="ADAL" clId="{DC969561-34F5-4978-B47D-62E8ED14609F}" dt="2020-05-24T03:45:53.327" v="147" actId="207"/>
          <ac:spMkLst>
            <pc:docMk/>
            <pc:sldMk cId="476723671" sldId="306"/>
            <ac:spMk id="46" creationId="{5399F861-C845-435C-B458-D3FB1E985A93}"/>
          </ac:spMkLst>
        </pc:spChg>
      </pc:sldChg>
      <pc:sldChg chg="modSp add">
        <pc:chgData name="Alice Drummond" userId="0a05c0a4-e8e3-4558-b6d4-33a916394b65" providerId="ADAL" clId="{DC969561-34F5-4978-B47D-62E8ED14609F}" dt="2020-05-24T03:48:37.495" v="157" actId="207"/>
        <pc:sldMkLst>
          <pc:docMk/>
          <pc:sldMk cId="633934719" sldId="307"/>
        </pc:sldMkLst>
        <pc:spChg chg="mod">
          <ac:chgData name="Alice Drummond" userId="0a05c0a4-e8e3-4558-b6d4-33a916394b65" providerId="ADAL" clId="{DC969561-34F5-4978-B47D-62E8ED14609F}" dt="2020-05-24T03:46:31.287" v="151" actId="207"/>
          <ac:spMkLst>
            <pc:docMk/>
            <pc:sldMk cId="633934719" sldId="307"/>
            <ac:spMk id="12" creationId="{F931E82D-34DF-470A-A4B8-9E54FDEEC6BE}"/>
          </ac:spMkLst>
        </pc:spChg>
        <pc:spChg chg="mod">
          <ac:chgData name="Alice Drummond" userId="0a05c0a4-e8e3-4558-b6d4-33a916394b65" providerId="ADAL" clId="{DC969561-34F5-4978-B47D-62E8ED14609F}" dt="2020-05-24T03:48:23.307" v="156" actId="207"/>
          <ac:spMkLst>
            <pc:docMk/>
            <pc:sldMk cId="633934719" sldId="307"/>
            <ac:spMk id="47" creationId="{0D20DB1E-027C-46A6-9E7B-ED8179F94531}"/>
          </ac:spMkLst>
        </pc:spChg>
        <pc:spChg chg="mod">
          <ac:chgData name="Alice Drummond" userId="0a05c0a4-e8e3-4558-b6d4-33a916394b65" providerId="ADAL" clId="{DC969561-34F5-4978-B47D-62E8ED14609F}" dt="2020-05-24T03:48:37.495" v="157" actId="207"/>
          <ac:spMkLst>
            <pc:docMk/>
            <pc:sldMk cId="633934719" sldId="307"/>
            <ac:spMk id="48" creationId="{07E73A12-771A-4EBF-AEDD-B07AF74D9098}"/>
          </ac:spMkLst>
        </pc:spChg>
      </pc:sldChg>
      <pc:sldChg chg="addSp delSp modSp add mod">
        <pc:chgData name="Alice Drummond" userId="0a05c0a4-e8e3-4558-b6d4-33a916394b65" providerId="ADAL" clId="{DC969561-34F5-4978-B47D-62E8ED14609F}" dt="2020-05-24T03:58:43.565" v="179" actId="167"/>
        <pc:sldMkLst>
          <pc:docMk/>
          <pc:sldMk cId="1617346420" sldId="308"/>
        </pc:sldMkLst>
        <pc:spChg chg="del mod">
          <ac:chgData name="Alice Drummond" userId="0a05c0a4-e8e3-4558-b6d4-33a916394b65" providerId="ADAL" clId="{DC969561-34F5-4978-B47D-62E8ED14609F}" dt="2020-05-24T03:57:08.608" v="176" actId="478"/>
          <ac:spMkLst>
            <pc:docMk/>
            <pc:sldMk cId="1617346420" sldId="308"/>
            <ac:spMk id="2" creationId="{728DB307-2BF6-47ED-BC1A-DA2CE67785B9}"/>
          </ac:spMkLst>
        </pc:spChg>
        <pc:spChg chg="mod">
          <ac:chgData name="Alice Drummond" userId="0a05c0a4-e8e3-4558-b6d4-33a916394b65" providerId="ADAL" clId="{DC969561-34F5-4978-B47D-62E8ED14609F}" dt="2020-05-24T03:53:49.104" v="164" actId="14100"/>
          <ac:spMkLst>
            <pc:docMk/>
            <pc:sldMk cId="1617346420" sldId="308"/>
            <ac:spMk id="12" creationId="{F931E82D-34DF-470A-A4B8-9E54FDEEC6BE}"/>
          </ac:spMkLst>
        </pc:spChg>
        <pc:spChg chg="add del mod ord">
          <ac:chgData name="Alice Drummond" userId="0a05c0a4-e8e3-4558-b6d4-33a916394b65" providerId="ADAL" clId="{DC969561-34F5-4978-B47D-62E8ED14609F}" dt="2020-05-24T03:56:54.139" v="174" actId="478"/>
          <ac:spMkLst>
            <pc:docMk/>
            <pc:sldMk cId="1617346420" sldId="308"/>
            <ac:spMk id="13" creationId="{B8B06437-AA54-40D9-8265-119494F07B55}"/>
          </ac:spMkLst>
        </pc:spChg>
        <pc:spChg chg="ord">
          <ac:chgData name="Alice Drummond" userId="0a05c0a4-e8e3-4558-b6d4-33a916394b65" providerId="ADAL" clId="{DC969561-34F5-4978-B47D-62E8ED14609F}" dt="2020-05-24T03:58:43.565" v="179" actId="167"/>
          <ac:spMkLst>
            <pc:docMk/>
            <pc:sldMk cId="1617346420" sldId="308"/>
            <ac:spMk id="14" creationId="{6B8F1F49-D655-4914-949D-BF060A98F0C6}"/>
          </ac:spMkLst>
        </pc:spChg>
        <pc:spChg chg="add mod ord">
          <ac:chgData name="Alice Drummond" userId="0a05c0a4-e8e3-4558-b6d4-33a916394b65" providerId="ADAL" clId="{DC969561-34F5-4978-B47D-62E8ED14609F}" dt="2020-05-24T03:58:39.661" v="178" actId="167"/>
          <ac:spMkLst>
            <pc:docMk/>
            <pc:sldMk cId="1617346420" sldId="308"/>
            <ac:spMk id="15" creationId="{16666D60-781D-49C7-8080-9DAC10F1C6A1}"/>
          </ac:spMkLst>
        </pc:spChg>
        <pc:spChg chg="mod">
          <ac:chgData name="Alice Drummond" userId="0a05c0a4-e8e3-4558-b6d4-33a916394b65" providerId="ADAL" clId="{DC969561-34F5-4978-B47D-62E8ED14609F}" dt="2020-05-24T03:50:56.358" v="163" actId="207"/>
          <ac:spMkLst>
            <pc:docMk/>
            <pc:sldMk cId="1617346420" sldId="308"/>
            <ac:spMk id="47" creationId="{0D20DB1E-027C-46A6-9E7B-ED8179F94531}"/>
          </ac:spMkLst>
        </pc:spChg>
        <pc:spChg chg="mod">
          <ac:chgData name="Alice Drummond" userId="0a05c0a4-e8e3-4558-b6d4-33a916394b65" providerId="ADAL" clId="{DC969561-34F5-4978-B47D-62E8ED14609F}" dt="2020-05-24T03:50:56.358" v="163" actId="207"/>
          <ac:spMkLst>
            <pc:docMk/>
            <pc:sldMk cId="1617346420" sldId="308"/>
            <ac:spMk id="48" creationId="{07E73A12-771A-4EBF-AEDD-B07AF74D9098}"/>
          </ac:spMkLst>
        </pc:spChg>
      </pc:sldChg>
      <pc:sldChg chg="add">
        <pc:chgData name="Alice Drummond" userId="0a05c0a4-e8e3-4558-b6d4-33a916394b65" providerId="ADAL" clId="{DC969561-34F5-4978-B47D-62E8ED14609F}" dt="2020-05-24T03:56:50.941" v="173"/>
        <pc:sldMkLst>
          <pc:docMk/>
          <pc:sldMk cId="896587090" sldId="309"/>
        </pc:sldMkLst>
      </pc:sldChg>
      <pc:sldChg chg="addSp delSp modSp add mod">
        <pc:chgData name="Alice Drummond" userId="0a05c0a4-e8e3-4558-b6d4-33a916394b65" providerId="ADAL" clId="{DC969561-34F5-4978-B47D-62E8ED14609F}" dt="2020-05-24T04:39:57.125" v="234" actId="1076"/>
        <pc:sldMkLst>
          <pc:docMk/>
          <pc:sldMk cId="2798035998" sldId="310"/>
        </pc:sldMkLst>
        <pc:spChg chg="add del mod">
          <ac:chgData name="Alice Drummond" userId="0a05c0a4-e8e3-4558-b6d4-33a916394b65" providerId="ADAL" clId="{DC969561-34F5-4978-B47D-62E8ED14609F}" dt="2020-05-24T04:33:42.513" v="192" actId="478"/>
          <ac:spMkLst>
            <pc:docMk/>
            <pc:sldMk cId="2798035998" sldId="310"/>
            <ac:spMk id="13" creationId="{81C3A46B-0288-4DFA-86D2-DED6176B4044}"/>
          </ac:spMkLst>
        </pc:spChg>
        <pc:spChg chg="ord">
          <ac:chgData name="Alice Drummond" userId="0a05c0a4-e8e3-4558-b6d4-33a916394b65" providerId="ADAL" clId="{DC969561-34F5-4978-B47D-62E8ED14609F}" dt="2020-05-24T04:39:18.794" v="228" actId="167"/>
          <ac:spMkLst>
            <pc:docMk/>
            <pc:sldMk cId="2798035998" sldId="310"/>
            <ac:spMk id="14" creationId="{6B8F1F49-D655-4914-949D-BF060A98F0C6}"/>
          </ac:spMkLst>
        </pc:spChg>
        <pc:spChg chg="add del mod">
          <ac:chgData name="Alice Drummond" userId="0a05c0a4-e8e3-4558-b6d4-33a916394b65" providerId="ADAL" clId="{DC969561-34F5-4978-B47D-62E8ED14609F}" dt="2020-05-24T04:33:42.513" v="192" actId="478"/>
          <ac:spMkLst>
            <pc:docMk/>
            <pc:sldMk cId="2798035998" sldId="310"/>
            <ac:spMk id="16" creationId="{3D8F02C4-C139-453C-B79A-FAF8843EC475}"/>
          </ac:spMkLst>
        </pc:spChg>
        <pc:spChg chg="add del mod">
          <ac:chgData name="Alice Drummond" userId="0a05c0a4-e8e3-4558-b6d4-33a916394b65" providerId="ADAL" clId="{DC969561-34F5-4978-B47D-62E8ED14609F}" dt="2020-05-24T04:34:55.800" v="209" actId="478"/>
          <ac:spMkLst>
            <pc:docMk/>
            <pc:sldMk cId="2798035998" sldId="310"/>
            <ac:spMk id="17" creationId="{6FAB6F7A-0202-499D-A326-8A43B0ED70C7}"/>
          </ac:spMkLst>
        </pc:spChg>
        <pc:spChg chg="add del mod">
          <ac:chgData name="Alice Drummond" userId="0a05c0a4-e8e3-4558-b6d4-33a916394b65" providerId="ADAL" clId="{DC969561-34F5-4978-B47D-62E8ED14609F}" dt="2020-05-24T04:35:02.752" v="212" actId="478"/>
          <ac:spMkLst>
            <pc:docMk/>
            <pc:sldMk cId="2798035998" sldId="310"/>
            <ac:spMk id="18" creationId="{E5A04ECB-104F-4743-9725-CB95888DE8A6}"/>
          </ac:spMkLst>
        </pc:spChg>
        <pc:spChg chg="add mod ord">
          <ac:chgData name="Alice Drummond" userId="0a05c0a4-e8e3-4558-b6d4-33a916394b65" providerId="ADAL" clId="{DC969561-34F5-4978-B47D-62E8ED14609F}" dt="2020-05-24T04:39:15.041" v="227" actId="167"/>
          <ac:spMkLst>
            <pc:docMk/>
            <pc:sldMk cId="2798035998" sldId="310"/>
            <ac:spMk id="20" creationId="{1FC6E542-6FEB-4ABB-A0DD-E13C3DE88858}"/>
          </ac:spMkLst>
        </pc:spChg>
        <pc:spChg chg="mod">
          <ac:chgData name="Alice Drummond" userId="0a05c0a4-e8e3-4558-b6d4-33a916394b65" providerId="ADAL" clId="{DC969561-34F5-4978-B47D-62E8ED14609F}" dt="2020-05-24T04:35:08.962" v="214" actId="14100"/>
          <ac:spMkLst>
            <pc:docMk/>
            <pc:sldMk cId="2798035998" sldId="310"/>
            <ac:spMk id="31" creationId="{693F51B0-84B3-4F72-999F-3C2F79DDC16D}"/>
          </ac:spMkLst>
        </pc:spChg>
        <pc:spChg chg="mod">
          <ac:chgData name="Alice Drummond" userId="0a05c0a4-e8e3-4558-b6d4-33a916394b65" providerId="ADAL" clId="{DC969561-34F5-4978-B47D-62E8ED14609F}" dt="2020-05-24T04:35:05.722" v="213" actId="14100"/>
          <ac:spMkLst>
            <pc:docMk/>
            <pc:sldMk cId="2798035998" sldId="310"/>
            <ac:spMk id="32" creationId="{E5EB4446-0E47-4362-9AC8-BA4AEB06ABA1}"/>
          </ac:spMkLst>
        </pc:spChg>
        <pc:spChg chg="del">
          <ac:chgData name="Alice Drummond" userId="0a05c0a4-e8e3-4558-b6d4-33a916394b65" providerId="ADAL" clId="{DC969561-34F5-4978-B47D-62E8ED14609F}" dt="2020-05-24T04:33:14.008" v="185" actId="478"/>
          <ac:spMkLst>
            <pc:docMk/>
            <pc:sldMk cId="2798035998" sldId="310"/>
            <ac:spMk id="36" creationId="{AA5331F4-4D6A-4E0E-8E2F-C515A924C9A8}"/>
          </ac:spMkLst>
        </pc:spChg>
        <pc:spChg chg="del">
          <ac:chgData name="Alice Drummond" userId="0a05c0a4-e8e3-4558-b6d4-33a916394b65" providerId="ADAL" clId="{DC969561-34F5-4978-B47D-62E8ED14609F}" dt="2020-05-24T04:33:15.089" v="187" actId="478"/>
          <ac:spMkLst>
            <pc:docMk/>
            <pc:sldMk cId="2798035998" sldId="310"/>
            <ac:spMk id="37" creationId="{7634F6D0-BCC6-4D6B-97AD-3FC511D8A6B2}"/>
          </ac:spMkLst>
        </pc:spChg>
        <pc:spChg chg="del">
          <ac:chgData name="Alice Drummond" userId="0a05c0a4-e8e3-4558-b6d4-33a916394b65" providerId="ADAL" clId="{DC969561-34F5-4978-B47D-62E8ED14609F}" dt="2020-05-24T04:33:14.567" v="186" actId="478"/>
          <ac:spMkLst>
            <pc:docMk/>
            <pc:sldMk cId="2798035998" sldId="310"/>
            <ac:spMk id="46" creationId="{5399F861-C845-435C-B458-D3FB1E985A93}"/>
          </ac:spMkLst>
        </pc:spChg>
        <pc:spChg chg="del">
          <ac:chgData name="Alice Drummond" userId="0a05c0a4-e8e3-4558-b6d4-33a916394b65" providerId="ADAL" clId="{DC969561-34F5-4978-B47D-62E8ED14609F}" dt="2020-05-24T04:33:13.083" v="184" actId="478"/>
          <ac:spMkLst>
            <pc:docMk/>
            <pc:sldMk cId="2798035998" sldId="310"/>
            <ac:spMk id="47" creationId="{0D20DB1E-027C-46A6-9E7B-ED8179F94531}"/>
          </ac:spMkLst>
        </pc:spChg>
        <pc:spChg chg="del">
          <ac:chgData name="Alice Drummond" userId="0a05c0a4-e8e3-4558-b6d4-33a916394b65" providerId="ADAL" clId="{DC969561-34F5-4978-B47D-62E8ED14609F}" dt="2020-05-24T04:33:11.556" v="183" actId="478"/>
          <ac:spMkLst>
            <pc:docMk/>
            <pc:sldMk cId="2798035998" sldId="310"/>
            <ac:spMk id="48" creationId="{07E73A12-771A-4EBF-AEDD-B07AF74D9098}"/>
          </ac:spMkLst>
        </pc:spChg>
        <pc:picChg chg="add mod">
          <ac:chgData name="Alice Drummond" userId="0a05c0a4-e8e3-4558-b6d4-33a916394b65" providerId="ADAL" clId="{DC969561-34F5-4978-B47D-62E8ED14609F}" dt="2020-05-24T04:39:57.125" v="234" actId="1076"/>
          <ac:picMkLst>
            <pc:docMk/>
            <pc:sldMk cId="2798035998" sldId="310"/>
            <ac:picMk id="21" creationId="{77371E13-89BA-4F38-AC2A-67F77306FB07}"/>
          </ac:picMkLst>
        </pc:picChg>
      </pc:sldChg>
      <pc:sldChg chg="addSp delSp modSp add mod">
        <pc:chgData name="Alice Drummond" userId="0a05c0a4-e8e3-4558-b6d4-33a916394b65" providerId="ADAL" clId="{DC969561-34F5-4978-B47D-62E8ED14609F}" dt="2020-05-24T04:36:45.456" v="220" actId="1076"/>
        <pc:sldMkLst>
          <pc:docMk/>
          <pc:sldMk cId="613598633" sldId="311"/>
        </pc:sldMkLst>
        <pc:spChg chg="add mod">
          <ac:chgData name="Alice Drummond" userId="0a05c0a4-e8e3-4558-b6d4-33a916394b65" providerId="ADAL" clId="{DC969561-34F5-4978-B47D-62E8ED14609F}" dt="2020-05-24T04:36:45.456" v="220" actId="1076"/>
          <ac:spMkLst>
            <pc:docMk/>
            <pc:sldMk cId="613598633" sldId="311"/>
            <ac:spMk id="13" creationId="{E6C30C5A-A557-4609-9BAC-61523A8575EE}"/>
          </ac:spMkLst>
        </pc:spChg>
        <pc:spChg chg="del">
          <ac:chgData name="Alice Drummond" userId="0a05c0a4-e8e3-4558-b6d4-33a916394b65" providerId="ADAL" clId="{DC969561-34F5-4978-B47D-62E8ED14609F}" dt="2020-05-24T04:36:20.219" v="216" actId="478"/>
          <ac:spMkLst>
            <pc:docMk/>
            <pc:sldMk cId="613598633" sldId="311"/>
            <ac:spMk id="46" creationId="{5399F861-C845-435C-B458-D3FB1E985A93}"/>
          </ac:spMkLst>
        </pc:spChg>
        <pc:spChg chg="del">
          <ac:chgData name="Alice Drummond" userId="0a05c0a4-e8e3-4558-b6d4-33a916394b65" providerId="ADAL" clId="{DC969561-34F5-4978-B47D-62E8ED14609F}" dt="2020-05-24T04:36:27.780" v="218" actId="478"/>
          <ac:spMkLst>
            <pc:docMk/>
            <pc:sldMk cId="613598633" sldId="311"/>
            <ac:spMk id="47" creationId="{0D20DB1E-027C-46A6-9E7B-ED8179F94531}"/>
          </ac:spMkLst>
        </pc:spChg>
        <pc:spChg chg="del">
          <ac:chgData name="Alice Drummond" userId="0a05c0a4-e8e3-4558-b6d4-33a916394b65" providerId="ADAL" clId="{DC969561-34F5-4978-B47D-62E8ED14609F}" dt="2020-05-24T04:36:26.926" v="217" actId="478"/>
          <ac:spMkLst>
            <pc:docMk/>
            <pc:sldMk cId="613598633" sldId="311"/>
            <ac:spMk id="48" creationId="{07E73A12-771A-4EBF-AEDD-B07AF74D9098}"/>
          </ac:spMkLst>
        </pc:spChg>
      </pc:sldChg>
      <pc:sldChg chg="modSp add mod">
        <pc:chgData name="Alice Drummond" userId="0a05c0a4-e8e3-4558-b6d4-33a916394b65" providerId="ADAL" clId="{DC969561-34F5-4978-B47D-62E8ED14609F}" dt="2020-05-24T04:38:00.903" v="225" actId="14100"/>
        <pc:sldMkLst>
          <pc:docMk/>
          <pc:sldMk cId="1947962966" sldId="312"/>
        </pc:sldMkLst>
        <pc:spChg chg="mod">
          <ac:chgData name="Alice Drummond" userId="0a05c0a4-e8e3-4558-b6d4-33a916394b65" providerId="ADAL" clId="{DC969561-34F5-4978-B47D-62E8ED14609F}" dt="2020-05-24T04:38:00.903" v="225" actId="14100"/>
          <ac:spMkLst>
            <pc:docMk/>
            <pc:sldMk cId="1947962966" sldId="312"/>
            <ac:spMk id="31" creationId="{693F51B0-84B3-4F72-999F-3C2F79DDC16D}"/>
          </ac:spMkLst>
        </pc:spChg>
        <pc:spChg chg="mod">
          <ac:chgData name="Alice Drummond" userId="0a05c0a4-e8e3-4558-b6d4-33a916394b65" providerId="ADAL" clId="{DC969561-34F5-4978-B47D-62E8ED14609F}" dt="2020-05-24T04:38:00.317" v="224" actId="14100"/>
          <ac:spMkLst>
            <pc:docMk/>
            <pc:sldMk cId="1947962966" sldId="312"/>
            <ac:spMk id="32" creationId="{E5EB4446-0E47-4362-9AC8-BA4AEB06ABA1}"/>
          </ac:spMkLst>
        </pc:spChg>
      </pc:sldChg>
      <pc:sldChg chg="add">
        <pc:chgData name="Alice Drummond" userId="0a05c0a4-e8e3-4558-b6d4-33a916394b65" providerId="ADAL" clId="{DC969561-34F5-4978-B47D-62E8ED14609F}" dt="2020-05-24T06:51:23.323" v="236"/>
        <pc:sldMkLst>
          <pc:docMk/>
          <pc:sldMk cId="1058065177" sldId="313"/>
        </pc:sldMkLst>
      </pc:sldChg>
      <pc:sldChg chg="delSp add mod">
        <pc:chgData name="Alice Drummond" userId="0a05c0a4-e8e3-4558-b6d4-33a916394b65" providerId="ADAL" clId="{DC969561-34F5-4978-B47D-62E8ED14609F}" dt="2020-05-24T06:52:48.603" v="238" actId="478"/>
        <pc:sldMkLst>
          <pc:docMk/>
          <pc:sldMk cId="793582040" sldId="314"/>
        </pc:sldMkLst>
        <pc:spChg chg="del">
          <ac:chgData name="Alice Drummond" userId="0a05c0a4-e8e3-4558-b6d4-33a916394b65" providerId="ADAL" clId="{DC969561-34F5-4978-B47D-62E8ED14609F}" dt="2020-05-24T06:52:48.603" v="238" actId="478"/>
          <ac:spMkLst>
            <pc:docMk/>
            <pc:sldMk cId="793582040" sldId="314"/>
            <ac:spMk id="46" creationId="{5399F861-C845-435C-B458-D3FB1E985A93}"/>
          </ac:spMkLst>
        </pc:spChg>
      </pc:sldChg>
      <pc:sldChg chg="addSp delSp modSp add mod">
        <pc:chgData name="Alice Drummond" userId="0a05c0a4-e8e3-4558-b6d4-33a916394b65" providerId="ADAL" clId="{DC969561-34F5-4978-B47D-62E8ED14609F}" dt="2020-05-24T08:03:48.373" v="533" actId="21"/>
        <pc:sldMkLst>
          <pc:docMk/>
          <pc:sldMk cId="3439362426" sldId="315"/>
        </pc:sldMkLst>
        <pc:spChg chg="add del">
          <ac:chgData name="Alice Drummond" userId="0a05c0a4-e8e3-4558-b6d4-33a916394b65" providerId="ADAL" clId="{DC969561-34F5-4978-B47D-62E8ED14609F}" dt="2020-05-24T06:58:27.103" v="241" actId="478"/>
          <ac:spMkLst>
            <pc:docMk/>
            <pc:sldMk cId="3439362426" sldId="315"/>
            <ac:spMk id="12" creationId="{F931E82D-34DF-470A-A4B8-9E54FDEEC6BE}"/>
          </ac:spMkLst>
        </pc:spChg>
        <pc:spChg chg="add del mod">
          <ac:chgData name="Alice Drummond" userId="0a05c0a4-e8e3-4558-b6d4-33a916394b65" providerId="ADAL" clId="{DC969561-34F5-4978-B47D-62E8ED14609F}" dt="2020-05-24T07:01:06.058" v="263" actId="478"/>
          <ac:spMkLst>
            <pc:docMk/>
            <pc:sldMk cId="3439362426" sldId="315"/>
            <ac:spMk id="22" creationId="{DA143CDC-6AD1-43C7-B03D-E95F8B0D5003}"/>
          </ac:spMkLst>
        </pc:spChg>
        <pc:spChg chg="add del mod">
          <ac:chgData name="Alice Drummond" userId="0a05c0a4-e8e3-4558-b6d4-33a916394b65" providerId="ADAL" clId="{DC969561-34F5-4978-B47D-62E8ED14609F}" dt="2020-05-24T06:59:45.103" v="250"/>
          <ac:spMkLst>
            <pc:docMk/>
            <pc:sldMk cId="3439362426" sldId="315"/>
            <ac:spMk id="23" creationId="{61D1FFE1-6E0C-4AAE-BBCE-715EAE46F7E0}"/>
          </ac:spMkLst>
        </pc:spChg>
        <pc:spChg chg="mod">
          <ac:chgData name="Alice Drummond" userId="0a05c0a4-e8e3-4558-b6d4-33a916394b65" providerId="ADAL" clId="{DC969561-34F5-4978-B47D-62E8ED14609F}" dt="2020-05-24T07:45:33.852" v="429" actId="207"/>
          <ac:spMkLst>
            <pc:docMk/>
            <pc:sldMk cId="3439362426" sldId="315"/>
            <ac:spMk id="31" creationId="{693F51B0-84B3-4F72-999F-3C2F79DDC16D}"/>
          </ac:spMkLst>
        </pc:spChg>
        <pc:spChg chg="add del mod">
          <ac:chgData name="Alice Drummond" userId="0a05c0a4-e8e3-4558-b6d4-33a916394b65" providerId="ADAL" clId="{DC969561-34F5-4978-B47D-62E8ED14609F}" dt="2020-05-24T07:43:57.881" v="420" actId="478"/>
          <ac:spMkLst>
            <pc:docMk/>
            <pc:sldMk cId="3439362426" sldId="315"/>
            <ac:spMk id="32" creationId="{E5EB4446-0E47-4362-9AC8-BA4AEB06ABA1}"/>
          </ac:spMkLst>
        </pc:spChg>
        <pc:spChg chg="mod">
          <ac:chgData name="Alice Drummond" userId="0a05c0a4-e8e3-4558-b6d4-33a916394b65" providerId="ADAL" clId="{DC969561-34F5-4978-B47D-62E8ED14609F}" dt="2020-05-24T07:02:04.368" v="272" actId="14100"/>
          <ac:spMkLst>
            <pc:docMk/>
            <pc:sldMk cId="3439362426" sldId="315"/>
            <ac:spMk id="36" creationId="{AA5331F4-4D6A-4E0E-8E2F-C515A924C9A8}"/>
          </ac:spMkLst>
        </pc:spChg>
        <pc:spChg chg="mod">
          <ac:chgData name="Alice Drummond" userId="0a05c0a4-e8e3-4558-b6d4-33a916394b65" providerId="ADAL" clId="{DC969561-34F5-4978-B47D-62E8ED14609F}" dt="2020-05-24T07:07:49.623" v="309" actId="14100"/>
          <ac:spMkLst>
            <pc:docMk/>
            <pc:sldMk cId="3439362426" sldId="315"/>
            <ac:spMk id="37" creationId="{7634F6D0-BCC6-4D6B-97AD-3FC511D8A6B2}"/>
          </ac:spMkLst>
        </pc:spChg>
        <pc:spChg chg="add del mod">
          <ac:chgData name="Alice Drummond" userId="0a05c0a4-e8e3-4558-b6d4-33a916394b65" providerId="ADAL" clId="{DC969561-34F5-4978-B47D-62E8ED14609F}" dt="2020-05-24T07:16:11.884" v="385" actId="478"/>
          <ac:spMkLst>
            <pc:docMk/>
            <pc:sldMk cId="3439362426" sldId="315"/>
            <ac:spMk id="41" creationId="{02EEE519-DF94-4FF9-8190-658996423F08}"/>
          </ac:spMkLst>
        </pc:spChg>
        <pc:spChg chg="add mod">
          <ac:chgData name="Alice Drummond" userId="0a05c0a4-e8e3-4558-b6d4-33a916394b65" providerId="ADAL" clId="{DC969561-34F5-4978-B47D-62E8ED14609F}" dt="2020-05-24T07:17:51.585" v="400" actId="14100"/>
          <ac:spMkLst>
            <pc:docMk/>
            <pc:sldMk cId="3439362426" sldId="315"/>
            <ac:spMk id="42" creationId="{635E093A-7CA0-499D-984E-830D86D96894}"/>
          </ac:spMkLst>
        </pc:spChg>
        <pc:spChg chg="add mod">
          <ac:chgData name="Alice Drummond" userId="0a05c0a4-e8e3-4558-b6d4-33a916394b65" providerId="ADAL" clId="{DC969561-34F5-4978-B47D-62E8ED14609F}" dt="2020-05-24T07:56:28.142" v="502" actId="14100"/>
          <ac:spMkLst>
            <pc:docMk/>
            <pc:sldMk cId="3439362426" sldId="315"/>
            <ac:spMk id="43" creationId="{91494E4D-163E-40D0-9480-7AFE91DBA7AA}"/>
          </ac:spMkLst>
        </pc:spChg>
        <pc:spChg chg="add del mod">
          <ac:chgData name="Alice Drummond" userId="0a05c0a4-e8e3-4558-b6d4-33a916394b65" providerId="ADAL" clId="{DC969561-34F5-4978-B47D-62E8ED14609F}" dt="2020-05-24T07:44:45.754" v="425" actId="478"/>
          <ac:spMkLst>
            <pc:docMk/>
            <pc:sldMk cId="3439362426" sldId="315"/>
            <ac:spMk id="44" creationId="{1322D6F9-5B0F-4BC4-8B96-C5B59CD7D9D5}"/>
          </ac:spMkLst>
        </pc:spChg>
        <pc:spChg chg="add del mod">
          <ac:chgData name="Alice Drummond" userId="0a05c0a4-e8e3-4558-b6d4-33a916394b65" providerId="ADAL" clId="{DC969561-34F5-4978-B47D-62E8ED14609F}" dt="2020-05-24T07:56:02.470" v="498" actId="478"/>
          <ac:spMkLst>
            <pc:docMk/>
            <pc:sldMk cId="3439362426" sldId="315"/>
            <ac:spMk id="45" creationId="{91386E49-C586-4C02-A882-D6FD58126582}"/>
          </ac:spMkLst>
        </pc:spChg>
        <pc:spChg chg="add del mod">
          <ac:chgData name="Alice Drummond" userId="0a05c0a4-e8e3-4558-b6d4-33a916394b65" providerId="ADAL" clId="{DC969561-34F5-4978-B47D-62E8ED14609F}" dt="2020-05-24T07:56:03.436" v="499" actId="478"/>
          <ac:spMkLst>
            <pc:docMk/>
            <pc:sldMk cId="3439362426" sldId="315"/>
            <ac:spMk id="46" creationId="{1AD32475-BE15-4B14-8965-C006A836E839}"/>
          </ac:spMkLst>
        </pc:spChg>
        <pc:spChg chg="del">
          <ac:chgData name="Alice Drummond" userId="0a05c0a4-e8e3-4558-b6d4-33a916394b65" providerId="ADAL" clId="{DC969561-34F5-4978-B47D-62E8ED14609F}" dt="2020-05-24T06:58:31.800" v="243" actId="478"/>
          <ac:spMkLst>
            <pc:docMk/>
            <pc:sldMk cId="3439362426" sldId="315"/>
            <ac:spMk id="47" creationId="{0D20DB1E-027C-46A6-9E7B-ED8179F94531}"/>
          </ac:spMkLst>
        </pc:spChg>
        <pc:spChg chg="del">
          <ac:chgData name="Alice Drummond" userId="0a05c0a4-e8e3-4558-b6d4-33a916394b65" providerId="ADAL" clId="{DC969561-34F5-4978-B47D-62E8ED14609F}" dt="2020-05-24T06:58:30.696" v="242" actId="478"/>
          <ac:spMkLst>
            <pc:docMk/>
            <pc:sldMk cId="3439362426" sldId="315"/>
            <ac:spMk id="48" creationId="{07E73A12-771A-4EBF-AEDD-B07AF74D9098}"/>
          </ac:spMkLst>
        </pc:spChg>
        <pc:grpChg chg="add del mod">
          <ac:chgData name="Alice Drummond" userId="0a05c0a4-e8e3-4558-b6d4-33a916394b65" providerId="ADAL" clId="{DC969561-34F5-4978-B47D-62E8ED14609F}" dt="2020-05-24T06:58:56.322" v="246" actId="478"/>
          <ac:grpSpMkLst>
            <pc:docMk/>
            <pc:sldMk cId="3439362426" sldId="315"/>
            <ac:grpSpMk id="15" creationId="{4DB44469-10B2-45EC-8766-B53D62B97AAF}"/>
          </ac:grpSpMkLst>
        </pc:grpChg>
        <pc:grpChg chg="add mod">
          <ac:chgData name="Alice Drummond" userId="0a05c0a4-e8e3-4558-b6d4-33a916394b65" providerId="ADAL" clId="{DC969561-34F5-4978-B47D-62E8ED14609F}" dt="2020-05-24T07:56:47.963" v="503" actId="1076"/>
          <ac:grpSpMkLst>
            <pc:docMk/>
            <pc:sldMk cId="3439362426" sldId="315"/>
            <ac:grpSpMk id="24" creationId="{2E1AFD0F-E5E3-41AA-8506-4BA6BD997A55}"/>
          </ac:grpSpMkLst>
        </pc:grpChg>
        <pc:picChg chg="add del mod">
          <ac:chgData name="Alice Drummond" userId="0a05c0a4-e8e3-4558-b6d4-33a916394b65" providerId="ADAL" clId="{DC969561-34F5-4978-B47D-62E8ED14609F}" dt="2020-05-24T07:14:02.341" v="349" actId="478"/>
          <ac:picMkLst>
            <pc:docMk/>
            <pc:sldMk cId="3439362426" sldId="315"/>
            <ac:picMk id="4" creationId="{393F8A69-C39D-4613-B753-4C3FF9C2F462}"/>
          </ac:picMkLst>
        </pc:picChg>
        <pc:picChg chg="add del mod ord">
          <ac:chgData name="Alice Drummond" userId="0a05c0a4-e8e3-4558-b6d4-33a916394b65" providerId="ADAL" clId="{DC969561-34F5-4978-B47D-62E8ED14609F}" dt="2020-05-24T07:19:49.383" v="417" actId="478"/>
          <ac:picMkLst>
            <pc:docMk/>
            <pc:sldMk cId="3439362426" sldId="315"/>
            <ac:picMk id="6" creationId="{EBE3FEA8-493A-44C8-BE68-7ED61FC44DCC}"/>
          </ac:picMkLst>
        </pc:picChg>
        <pc:picChg chg="add del mod ord">
          <ac:chgData name="Alice Drummond" userId="0a05c0a4-e8e3-4558-b6d4-33a916394b65" providerId="ADAL" clId="{DC969561-34F5-4978-B47D-62E8ED14609F}" dt="2020-05-24T07:19:49.383" v="417" actId="478"/>
          <ac:picMkLst>
            <pc:docMk/>
            <pc:sldMk cId="3439362426" sldId="315"/>
            <ac:picMk id="8" creationId="{F7C5151B-8BC1-4B6B-86E1-BABF7C850840}"/>
          </ac:picMkLst>
        </pc:picChg>
        <pc:picChg chg="add del mod ord">
          <ac:chgData name="Alice Drummond" userId="0a05c0a4-e8e3-4558-b6d4-33a916394b65" providerId="ADAL" clId="{DC969561-34F5-4978-B47D-62E8ED14609F}" dt="2020-05-24T07:19:49.383" v="417" actId="478"/>
          <ac:picMkLst>
            <pc:docMk/>
            <pc:sldMk cId="3439362426" sldId="315"/>
            <ac:picMk id="10" creationId="{02772A91-30FE-459D-A104-D8607E6E0D74}"/>
          </ac:picMkLst>
        </pc:picChg>
        <pc:picChg chg="mod">
          <ac:chgData name="Alice Drummond" userId="0a05c0a4-e8e3-4558-b6d4-33a916394b65" providerId="ADAL" clId="{DC969561-34F5-4978-B47D-62E8ED14609F}" dt="2020-05-24T06:58:49.825" v="245" actId="1076"/>
          <ac:picMkLst>
            <pc:docMk/>
            <pc:sldMk cId="3439362426" sldId="315"/>
            <ac:picMk id="16" creationId="{46AA560D-456F-48B8-9F0E-79D081E06886}"/>
          </ac:picMkLst>
        </pc:picChg>
        <pc:picChg chg="mod">
          <ac:chgData name="Alice Drummond" userId="0a05c0a4-e8e3-4558-b6d4-33a916394b65" providerId="ADAL" clId="{DC969561-34F5-4978-B47D-62E8ED14609F}" dt="2020-05-24T06:58:49.825" v="245" actId="1076"/>
          <ac:picMkLst>
            <pc:docMk/>
            <pc:sldMk cId="3439362426" sldId="315"/>
            <ac:picMk id="17" creationId="{ED05E781-F2C4-4B4A-AF32-924ADCC1E36F}"/>
          </ac:picMkLst>
        </pc:picChg>
        <pc:picChg chg="mod">
          <ac:chgData name="Alice Drummond" userId="0a05c0a4-e8e3-4558-b6d4-33a916394b65" providerId="ADAL" clId="{DC969561-34F5-4978-B47D-62E8ED14609F}" dt="2020-05-24T06:58:49.825" v="245" actId="1076"/>
          <ac:picMkLst>
            <pc:docMk/>
            <pc:sldMk cId="3439362426" sldId="315"/>
            <ac:picMk id="18" creationId="{2BE42175-4B57-4403-A1D6-5F0882058E4B}"/>
          </ac:picMkLst>
        </pc:picChg>
        <pc:picChg chg="mod">
          <ac:chgData name="Alice Drummond" userId="0a05c0a4-e8e3-4558-b6d4-33a916394b65" providerId="ADAL" clId="{DC969561-34F5-4978-B47D-62E8ED14609F}" dt="2020-05-24T06:58:49.825" v="245" actId="1076"/>
          <ac:picMkLst>
            <pc:docMk/>
            <pc:sldMk cId="3439362426" sldId="315"/>
            <ac:picMk id="20" creationId="{14DCD1E8-136B-4209-B27B-39F0210E4526}"/>
          </ac:picMkLst>
        </pc:picChg>
        <pc:picChg chg="mod">
          <ac:chgData name="Alice Drummond" userId="0a05c0a4-e8e3-4558-b6d4-33a916394b65" providerId="ADAL" clId="{DC969561-34F5-4978-B47D-62E8ED14609F}" dt="2020-05-24T06:58:49.825" v="245" actId="1076"/>
          <ac:picMkLst>
            <pc:docMk/>
            <pc:sldMk cId="3439362426" sldId="315"/>
            <ac:picMk id="21" creationId="{E6DDBEF8-91B4-4F5A-8467-FCDA3C95EBC0}"/>
          </ac:picMkLst>
        </pc:picChg>
        <pc:picChg chg="mod">
          <ac:chgData name="Alice Drummond" userId="0a05c0a4-e8e3-4558-b6d4-33a916394b65" providerId="ADAL" clId="{DC969561-34F5-4978-B47D-62E8ED14609F}" dt="2020-05-24T07:56:47.963" v="503" actId="1076"/>
          <ac:picMkLst>
            <pc:docMk/>
            <pc:sldMk cId="3439362426" sldId="315"/>
            <ac:picMk id="25" creationId="{2ADD8C07-74FB-47A5-BDE0-3173704304A9}"/>
          </ac:picMkLst>
        </pc:picChg>
        <pc:picChg chg="mod">
          <ac:chgData name="Alice Drummond" userId="0a05c0a4-e8e3-4558-b6d4-33a916394b65" providerId="ADAL" clId="{DC969561-34F5-4978-B47D-62E8ED14609F}" dt="2020-05-24T07:56:47.963" v="503" actId="1076"/>
          <ac:picMkLst>
            <pc:docMk/>
            <pc:sldMk cId="3439362426" sldId="315"/>
            <ac:picMk id="26" creationId="{16AC2719-34AA-495E-8C09-4C4B6FFFB5DB}"/>
          </ac:picMkLst>
        </pc:picChg>
        <pc:picChg chg="mod">
          <ac:chgData name="Alice Drummond" userId="0a05c0a4-e8e3-4558-b6d4-33a916394b65" providerId="ADAL" clId="{DC969561-34F5-4978-B47D-62E8ED14609F}" dt="2020-05-24T07:56:47.963" v="503" actId="1076"/>
          <ac:picMkLst>
            <pc:docMk/>
            <pc:sldMk cId="3439362426" sldId="315"/>
            <ac:picMk id="27" creationId="{F0B20F76-1998-4512-8B7C-41A13DFDF793}"/>
          </ac:picMkLst>
        </pc:picChg>
        <pc:picChg chg="mod">
          <ac:chgData name="Alice Drummond" userId="0a05c0a4-e8e3-4558-b6d4-33a916394b65" providerId="ADAL" clId="{DC969561-34F5-4978-B47D-62E8ED14609F}" dt="2020-05-24T07:56:47.963" v="503" actId="1076"/>
          <ac:picMkLst>
            <pc:docMk/>
            <pc:sldMk cId="3439362426" sldId="315"/>
            <ac:picMk id="28" creationId="{6DCC1CA3-79E2-4175-81BF-EAA9A2707CF9}"/>
          </ac:picMkLst>
        </pc:picChg>
        <pc:picChg chg="mod">
          <ac:chgData name="Alice Drummond" userId="0a05c0a4-e8e3-4558-b6d4-33a916394b65" providerId="ADAL" clId="{DC969561-34F5-4978-B47D-62E8ED14609F}" dt="2020-05-24T07:56:47.963" v="503" actId="1076"/>
          <ac:picMkLst>
            <pc:docMk/>
            <pc:sldMk cId="3439362426" sldId="315"/>
            <ac:picMk id="29" creationId="{FB0AD81A-14B1-450F-82B6-B7CACFF8CCC5}"/>
          </ac:picMkLst>
        </pc:picChg>
        <pc:picChg chg="add del mod">
          <ac:chgData name="Alice Drummond" userId="0a05c0a4-e8e3-4558-b6d4-33a916394b65" providerId="ADAL" clId="{DC969561-34F5-4978-B47D-62E8ED14609F}" dt="2020-05-24T07:19:35.343" v="416" actId="478"/>
          <ac:picMkLst>
            <pc:docMk/>
            <pc:sldMk cId="3439362426" sldId="315"/>
            <ac:picMk id="30" creationId="{B05ADC40-D6E8-4341-931B-33A7C75E7142}"/>
          </ac:picMkLst>
        </pc:picChg>
        <pc:picChg chg="add mod">
          <ac:chgData name="Alice Drummond" userId="0a05c0a4-e8e3-4558-b6d4-33a916394b65" providerId="ADAL" clId="{DC969561-34F5-4978-B47D-62E8ED14609F}" dt="2020-05-24T07:56:50.474" v="504" actId="1076"/>
          <ac:picMkLst>
            <pc:docMk/>
            <pc:sldMk cId="3439362426" sldId="315"/>
            <ac:picMk id="33" creationId="{56284E0F-F1FA-4E26-B205-C58E9F3C59F9}"/>
          </ac:picMkLst>
        </pc:picChg>
        <pc:picChg chg="add del mod ord">
          <ac:chgData name="Alice Drummond" userId="0a05c0a4-e8e3-4558-b6d4-33a916394b65" providerId="ADAL" clId="{DC969561-34F5-4978-B47D-62E8ED14609F}" dt="2020-05-24T07:19:49.383" v="417" actId="478"/>
          <ac:picMkLst>
            <pc:docMk/>
            <pc:sldMk cId="3439362426" sldId="315"/>
            <ac:picMk id="34" creationId="{40C4A5C5-CC7B-4753-ABCA-05D569364403}"/>
          </ac:picMkLst>
        </pc:picChg>
        <pc:picChg chg="add del mod ord">
          <ac:chgData name="Alice Drummond" userId="0a05c0a4-e8e3-4558-b6d4-33a916394b65" providerId="ADAL" clId="{DC969561-34F5-4978-B47D-62E8ED14609F}" dt="2020-05-24T07:19:49.383" v="417" actId="478"/>
          <ac:picMkLst>
            <pc:docMk/>
            <pc:sldMk cId="3439362426" sldId="315"/>
            <ac:picMk id="38" creationId="{13DD5678-2548-4C47-94BB-D2D51E16FADF}"/>
          </ac:picMkLst>
        </pc:picChg>
        <pc:picChg chg="add del mod">
          <ac:chgData name="Alice Drummond" userId="0a05c0a4-e8e3-4558-b6d4-33a916394b65" providerId="ADAL" clId="{DC969561-34F5-4978-B47D-62E8ED14609F}" dt="2020-05-24T08:03:48.373" v="533" actId="21"/>
          <ac:picMkLst>
            <pc:docMk/>
            <pc:sldMk cId="3439362426" sldId="315"/>
            <ac:picMk id="49" creationId="{58FEDA77-BF52-42A2-8EA9-54BF4C8D74B8}"/>
          </ac:picMkLst>
        </pc:picChg>
      </pc:sldChg>
      <pc:sldChg chg="addSp delSp modSp add mod">
        <pc:chgData name="Alice Drummond" userId="0a05c0a4-e8e3-4558-b6d4-33a916394b65" providerId="ADAL" clId="{DC969561-34F5-4978-B47D-62E8ED14609F}" dt="2020-05-24T07:55:58.007" v="497" actId="1076"/>
        <pc:sldMkLst>
          <pc:docMk/>
          <pc:sldMk cId="2402460904" sldId="316"/>
        </pc:sldMkLst>
        <pc:spChg chg="ord">
          <ac:chgData name="Alice Drummond" userId="0a05c0a4-e8e3-4558-b6d4-33a916394b65" providerId="ADAL" clId="{DC969561-34F5-4978-B47D-62E8ED14609F}" dt="2020-05-24T07:51:41.061" v="454" actId="167"/>
          <ac:spMkLst>
            <pc:docMk/>
            <pc:sldMk cId="2402460904" sldId="316"/>
            <ac:spMk id="14" creationId="{6B8F1F49-D655-4914-949D-BF060A98F0C6}"/>
          </ac:spMkLst>
        </pc:spChg>
        <pc:spChg chg="add mod ord">
          <ac:chgData name="Alice Drummond" userId="0a05c0a4-e8e3-4558-b6d4-33a916394b65" providerId="ADAL" clId="{DC969561-34F5-4978-B47D-62E8ED14609F}" dt="2020-05-24T07:55:34.039" v="496" actId="14100"/>
          <ac:spMkLst>
            <pc:docMk/>
            <pc:sldMk cId="2402460904" sldId="316"/>
            <ac:spMk id="21" creationId="{C75DEA42-301D-47BF-A72B-7B63107AF2EA}"/>
          </ac:spMkLst>
        </pc:spChg>
        <pc:spChg chg="add del mod ord">
          <ac:chgData name="Alice Drummond" userId="0a05c0a4-e8e3-4558-b6d4-33a916394b65" providerId="ADAL" clId="{DC969561-34F5-4978-B47D-62E8ED14609F}" dt="2020-05-24T07:55:08.400" v="492" actId="478"/>
          <ac:spMkLst>
            <pc:docMk/>
            <pc:sldMk cId="2402460904" sldId="316"/>
            <ac:spMk id="22" creationId="{7D17736C-3D84-4D56-9D72-5195BBDB8133}"/>
          </ac:spMkLst>
        </pc:spChg>
        <pc:spChg chg="add del mod">
          <ac:chgData name="Alice Drummond" userId="0a05c0a4-e8e3-4558-b6d4-33a916394b65" providerId="ADAL" clId="{DC969561-34F5-4978-B47D-62E8ED14609F}" dt="2020-05-24T07:54:04.838" v="478" actId="478"/>
          <ac:spMkLst>
            <pc:docMk/>
            <pc:sldMk cId="2402460904" sldId="316"/>
            <ac:spMk id="23" creationId="{70E73BAB-E664-45B4-A70B-C2F395907843}"/>
          </ac:spMkLst>
        </pc:spChg>
        <pc:spChg chg="add del mod">
          <ac:chgData name="Alice Drummond" userId="0a05c0a4-e8e3-4558-b6d4-33a916394b65" providerId="ADAL" clId="{DC969561-34F5-4978-B47D-62E8ED14609F}" dt="2020-05-24T07:54:27.990" v="485" actId="478"/>
          <ac:spMkLst>
            <pc:docMk/>
            <pc:sldMk cId="2402460904" sldId="316"/>
            <ac:spMk id="30" creationId="{02D7C997-A7C3-41D8-911B-1BB5AD2FBBCD}"/>
          </ac:spMkLst>
        </pc:spChg>
        <pc:spChg chg="del mod">
          <ac:chgData name="Alice Drummond" userId="0a05c0a4-e8e3-4558-b6d4-33a916394b65" providerId="ADAL" clId="{DC969561-34F5-4978-B47D-62E8ED14609F}" dt="2020-05-24T07:51:20.699" v="450" actId="478"/>
          <ac:spMkLst>
            <pc:docMk/>
            <pc:sldMk cId="2402460904" sldId="316"/>
            <ac:spMk id="31" creationId="{693F51B0-84B3-4F72-999F-3C2F79DDC16D}"/>
          </ac:spMkLst>
        </pc:spChg>
        <pc:spChg chg="add del mod">
          <ac:chgData name="Alice Drummond" userId="0a05c0a4-e8e3-4558-b6d4-33a916394b65" providerId="ADAL" clId="{DC969561-34F5-4978-B47D-62E8ED14609F}" dt="2020-05-24T07:55:09.412" v="493" actId="478"/>
          <ac:spMkLst>
            <pc:docMk/>
            <pc:sldMk cId="2402460904" sldId="316"/>
            <ac:spMk id="32" creationId="{57C3A4EE-AA4B-4A52-B79F-F2253CAC403E}"/>
          </ac:spMkLst>
        </pc:spChg>
        <pc:spChg chg="del">
          <ac:chgData name="Alice Drummond" userId="0a05c0a4-e8e3-4558-b6d4-33a916394b65" providerId="ADAL" clId="{DC969561-34F5-4978-B47D-62E8ED14609F}" dt="2020-05-24T07:50:13.311" v="437" actId="478"/>
          <ac:spMkLst>
            <pc:docMk/>
            <pc:sldMk cId="2402460904" sldId="316"/>
            <ac:spMk id="36" creationId="{AA5331F4-4D6A-4E0E-8E2F-C515A924C9A8}"/>
          </ac:spMkLst>
        </pc:spChg>
        <pc:spChg chg="del">
          <ac:chgData name="Alice Drummond" userId="0a05c0a4-e8e3-4558-b6d4-33a916394b65" providerId="ADAL" clId="{DC969561-34F5-4978-B47D-62E8ED14609F}" dt="2020-05-24T07:50:15.409" v="440" actId="478"/>
          <ac:spMkLst>
            <pc:docMk/>
            <pc:sldMk cId="2402460904" sldId="316"/>
            <ac:spMk id="37" creationId="{7634F6D0-BCC6-4D6B-97AD-3FC511D8A6B2}"/>
          </ac:spMkLst>
        </pc:spChg>
        <pc:spChg chg="mod">
          <ac:chgData name="Alice Drummond" userId="0a05c0a4-e8e3-4558-b6d4-33a916394b65" providerId="ADAL" clId="{DC969561-34F5-4978-B47D-62E8ED14609F}" dt="2020-05-24T07:54:36.226" v="487" actId="14100"/>
          <ac:spMkLst>
            <pc:docMk/>
            <pc:sldMk cId="2402460904" sldId="316"/>
            <ac:spMk id="43" creationId="{91494E4D-163E-40D0-9480-7AFE91DBA7AA}"/>
          </ac:spMkLst>
        </pc:spChg>
        <pc:spChg chg="del">
          <ac:chgData name="Alice Drummond" userId="0a05c0a4-e8e3-4558-b6d4-33a916394b65" providerId="ADAL" clId="{DC969561-34F5-4978-B47D-62E8ED14609F}" dt="2020-05-24T07:50:14.797" v="439" actId="478"/>
          <ac:spMkLst>
            <pc:docMk/>
            <pc:sldMk cId="2402460904" sldId="316"/>
            <ac:spMk id="45" creationId="{91386E49-C586-4C02-A882-D6FD58126582}"/>
          </ac:spMkLst>
        </pc:spChg>
        <pc:spChg chg="del">
          <ac:chgData name="Alice Drummond" userId="0a05c0a4-e8e3-4558-b6d4-33a916394b65" providerId="ADAL" clId="{DC969561-34F5-4978-B47D-62E8ED14609F}" dt="2020-05-24T07:50:14.258" v="438" actId="478"/>
          <ac:spMkLst>
            <pc:docMk/>
            <pc:sldMk cId="2402460904" sldId="316"/>
            <ac:spMk id="46" creationId="{1AD32475-BE15-4B14-8965-C006A836E839}"/>
          </ac:spMkLst>
        </pc:spChg>
        <pc:grpChg chg="mod ord">
          <ac:chgData name="Alice Drummond" userId="0a05c0a4-e8e3-4558-b6d4-33a916394b65" providerId="ADAL" clId="{DC969561-34F5-4978-B47D-62E8ED14609F}" dt="2020-05-24T07:55:58.007" v="497" actId="1076"/>
          <ac:grpSpMkLst>
            <pc:docMk/>
            <pc:sldMk cId="2402460904" sldId="316"/>
            <ac:grpSpMk id="24" creationId="{2E1AFD0F-E5E3-41AA-8506-4BA6BD997A55}"/>
          </ac:grpSpMkLst>
        </pc:grpChg>
        <pc:picChg chg="mod">
          <ac:chgData name="Alice Drummond" userId="0a05c0a4-e8e3-4558-b6d4-33a916394b65" providerId="ADAL" clId="{DC969561-34F5-4978-B47D-62E8ED14609F}" dt="2020-05-24T07:55:58.007" v="497" actId="1076"/>
          <ac:picMkLst>
            <pc:docMk/>
            <pc:sldMk cId="2402460904" sldId="316"/>
            <ac:picMk id="25" creationId="{2ADD8C07-74FB-47A5-BDE0-3173704304A9}"/>
          </ac:picMkLst>
        </pc:picChg>
        <pc:picChg chg="mod">
          <ac:chgData name="Alice Drummond" userId="0a05c0a4-e8e3-4558-b6d4-33a916394b65" providerId="ADAL" clId="{DC969561-34F5-4978-B47D-62E8ED14609F}" dt="2020-05-24T07:55:58.007" v="497" actId="1076"/>
          <ac:picMkLst>
            <pc:docMk/>
            <pc:sldMk cId="2402460904" sldId="316"/>
            <ac:picMk id="26" creationId="{16AC2719-34AA-495E-8C09-4C4B6FFFB5DB}"/>
          </ac:picMkLst>
        </pc:picChg>
        <pc:picChg chg="mod">
          <ac:chgData name="Alice Drummond" userId="0a05c0a4-e8e3-4558-b6d4-33a916394b65" providerId="ADAL" clId="{DC969561-34F5-4978-B47D-62E8ED14609F}" dt="2020-05-24T07:55:58.007" v="497" actId="1076"/>
          <ac:picMkLst>
            <pc:docMk/>
            <pc:sldMk cId="2402460904" sldId="316"/>
            <ac:picMk id="27" creationId="{F0B20F76-1998-4512-8B7C-41A13DFDF793}"/>
          </ac:picMkLst>
        </pc:picChg>
        <pc:picChg chg="mod">
          <ac:chgData name="Alice Drummond" userId="0a05c0a4-e8e3-4558-b6d4-33a916394b65" providerId="ADAL" clId="{DC969561-34F5-4978-B47D-62E8ED14609F}" dt="2020-05-24T07:55:58.007" v="497" actId="1076"/>
          <ac:picMkLst>
            <pc:docMk/>
            <pc:sldMk cId="2402460904" sldId="316"/>
            <ac:picMk id="28" creationId="{6DCC1CA3-79E2-4175-81BF-EAA9A2707CF9}"/>
          </ac:picMkLst>
        </pc:picChg>
        <pc:picChg chg="mod">
          <ac:chgData name="Alice Drummond" userId="0a05c0a4-e8e3-4558-b6d4-33a916394b65" providerId="ADAL" clId="{DC969561-34F5-4978-B47D-62E8ED14609F}" dt="2020-05-24T07:55:58.007" v="497" actId="1076"/>
          <ac:picMkLst>
            <pc:docMk/>
            <pc:sldMk cId="2402460904" sldId="316"/>
            <ac:picMk id="29" creationId="{FB0AD81A-14B1-450F-82B6-B7CACFF8CCC5}"/>
          </ac:picMkLst>
        </pc:picChg>
        <pc:picChg chg="ord">
          <ac:chgData name="Alice Drummond" userId="0a05c0a4-e8e3-4558-b6d4-33a916394b65" providerId="ADAL" clId="{DC969561-34F5-4978-B47D-62E8ED14609F}" dt="2020-05-24T07:51:46.584" v="457" actId="166"/>
          <ac:picMkLst>
            <pc:docMk/>
            <pc:sldMk cId="2402460904" sldId="316"/>
            <ac:picMk id="33" creationId="{56284E0F-F1FA-4E26-B205-C58E9F3C59F9}"/>
          </ac:picMkLst>
        </pc:picChg>
      </pc:sldChg>
      <pc:sldChg chg="addSp delSp modSp add mod">
        <pc:chgData name="Alice Drummond" userId="0a05c0a4-e8e3-4558-b6d4-33a916394b65" providerId="ADAL" clId="{DC969561-34F5-4978-B47D-62E8ED14609F}" dt="2020-05-24T09:59:23.137" v="583" actId="14100"/>
        <pc:sldMkLst>
          <pc:docMk/>
          <pc:sldMk cId="676840856" sldId="317"/>
        </pc:sldMkLst>
        <pc:spChg chg="mod">
          <ac:chgData name="Alice Drummond" userId="0a05c0a4-e8e3-4558-b6d4-33a916394b65" providerId="ADAL" clId="{DC969561-34F5-4978-B47D-62E8ED14609F}" dt="2020-05-24T08:04:27.074" v="542" actId="1076"/>
          <ac:spMkLst>
            <pc:docMk/>
            <pc:sldMk cId="676840856" sldId="317"/>
            <ac:spMk id="14" creationId="{6B8F1F49-D655-4914-949D-BF060A98F0C6}"/>
          </ac:spMkLst>
        </pc:spChg>
        <pc:spChg chg="mod">
          <ac:chgData name="Alice Drummond" userId="0a05c0a4-e8e3-4558-b6d4-33a916394b65" providerId="ADAL" clId="{DC969561-34F5-4978-B47D-62E8ED14609F}" dt="2020-05-24T08:52:58.944" v="553" actId="14100"/>
          <ac:spMkLst>
            <pc:docMk/>
            <pc:sldMk cId="676840856" sldId="317"/>
            <ac:spMk id="31" creationId="{693F51B0-84B3-4F72-999F-3C2F79DDC16D}"/>
          </ac:spMkLst>
        </pc:spChg>
        <pc:spChg chg="add del mod">
          <ac:chgData name="Alice Drummond" userId="0a05c0a4-e8e3-4558-b6d4-33a916394b65" providerId="ADAL" clId="{DC969561-34F5-4978-B47D-62E8ED14609F}" dt="2020-05-24T08:02:44.683" v="527" actId="14100"/>
          <ac:spMkLst>
            <pc:docMk/>
            <pc:sldMk cId="676840856" sldId="317"/>
            <ac:spMk id="36" creationId="{AA5331F4-4D6A-4E0E-8E2F-C515A924C9A8}"/>
          </ac:spMkLst>
        </pc:spChg>
        <pc:spChg chg="add del mod">
          <ac:chgData name="Alice Drummond" userId="0a05c0a4-e8e3-4558-b6d4-33a916394b65" providerId="ADAL" clId="{DC969561-34F5-4978-B47D-62E8ED14609F}" dt="2020-05-24T08:08:07.272" v="552" actId="14100"/>
          <ac:spMkLst>
            <pc:docMk/>
            <pc:sldMk cId="676840856" sldId="317"/>
            <ac:spMk id="37" creationId="{7634F6D0-BCC6-4D6B-97AD-3FC511D8A6B2}"/>
          </ac:spMkLst>
        </pc:spChg>
        <pc:spChg chg="add del">
          <ac:chgData name="Alice Drummond" userId="0a05c0a4-e8e3-4558-b6d4-33a916394b65" providerId="ADAL" clId="{DC969561-34F5-4978-B47D-62E8ED14609F}" dt="2020-05-24T08:01:41.399" v="516" actId="478"/>
          <ac:spMkLst>
            <pc:docMk/>
            <pc:sldMk cId="676840856" sldId="317"/>
            <ac:spMk id="42" creationId="{635E093A-7CA0-499D-984E-830D86D96894}"/>
          </ac:spMkLst>
        </pc:spChg>
        <pc:spChg chg="add del">
          <ac:chgData name="Alice Drummond" userId="0a05c0a4-e8e3-4558-b6d4-33a916394b65" providerId="ADAL" clId="{DC969561-34F5-4978-B47D-62E8ED14609F}" dt="2020-05-24T08:01:42.415" v="517" actId="478"/>
          <ac:spMkLst>
            <pc:docMk/>
            <pc:sldMk cId="676840856" sldId="317"/>
            <ac:spMk id="43" creationId="{91494E4D-163E-40D0-9480-7AFE91DBA7AA}"/>
          </ac:spMkLst>
        </pc:spChg>
        <pc:grpChg chg="del mod">
          <ac:chgData name="Alice Drummond" userId="0a05c0a4-e8e3-4558-b6d4-33a916394b65" providerId="ADAL" clId="{DC969561-34F5-4978-B47D-62E8ED14609F}" dt="2020-05-24T09:49:17.063" v="574" actId="478"/>
          <ac:grpSpMkLst>
            <pc:docMk/>
            <pc:sldMk cId="676840856" sldId="317"/>
            <ac:grpSpMk id="24" creationId="{2E1AFD0F-E5E3-41AA-8506-4BA6BD997A55}"/>
          </ac:grpSpMkLst>
        </pc:grpChg>
        <pc:picChg chg="add mod">
          <ac:chgData name="Alice Drummond" userId="0a05c0a4-e8e3-4558-b6d4-33a916394b65" providerId="ADAL" clId="{DC969561-34F5-4978-B47D-62E8ED14609F}" dt="2020-05-24T09:59:23.137" v="583" actId="14100"/>
          <ac:picMkLst>
            <pc:docMk/>
            <pc:sldMk cId="676840856" sldId="317"/>
            <ac:picMk id="18" creationId="{5EBCAFDA-E781-4861-B016-D4E607B2BD11}"/>
          </ac:picMkLst>
        </pc:picChg>
        <pc:picChg chg="add del mod">
          <ac:chgData name="Alice Drummond" userId="0a05c0a4-e8e3-4558-b6d4-33a916394b65" providerId="ADAL" clId="{DC969561-34F5-4978-B47D-62E8ED14609F}" dt="2020-05-24T09:49:47.798" v="576" actId="478"/>
          <ac:picMkLst>
            <pc:docMk/>
            <pc:sldMk cId="676840856" sldId="317"/>
            <ac:picMk id="20" creationId="{435C3A79-6C2D-49A2-A675-F3A93F2C5660}"/>
          </ac:picMkLst>
        </pc:picChg>
        <pc:picChg chg="mod">
          <ac:chgData name="Alice Drummond" userId="0a05c0a4-e8e3-4558-b6d4-33a916394b65" providerId="ADAL" clId="{DC969561-34F5-4978-B47D-62E8ED14609F}" dt="2020-05-24T09:02:44.982" v="573" actId="1036"/>
          <ac:picMkLst>
            <pc:docMk/>
            <pc:sldMk cId="676840856" sldId="317"/>
            <ac:picMk id="25" creationId="{2ADD8C07-74FB-47A5-BDE0-3173704304A9}"/>
          </ac:picMkLst>
        </pc:picChg>
        <pc:picChg chg="mod">
          <ac:chgData name="Alice Drummond" userId="0a05c0a4-e8e3-4558-b6d4-33a916394b65" providerId="ADAL" clId="{DC969561-34F5-4978-B47D-62E8ED14609F}" dt="2020-05-24T09:02:44.982" v="573" actId="1036"/>
          <ac:picMkLst>
            <pc:docMk/>
            <pc:sldMk cId="676840856" sldId="317"/>
            <ac:picMk id="26" creationId="{16AC2719-34AA-495E-8C09-4C4B6FFFB5DB}"/>
          </ac:picMkLst>
        </pc:picChg>
        <pc:picChg chg="mod">
          <ac:chgData name="Alice Drummond" userId="0a05c0a4-e8e3-4558-b6d4-33a916394b65" providerId="ADAL" clId="{DC969561-34F5-4978-B47D-62E8ED14609F}" dt="2020-05-24T09:02:44.982" v="573" actId="1036"/>
          <ac:picMkLst>
            <pc:docMk/>
            <pc:sldMk cId="676840856" sldId="317"/>
            <ac:picMk id="27" creationId="{F0B20F76-1998-4512-8B7C-41A13DFDF793}"/>
          </ac:picMkLst>
        </pc:picChg>
        <pc:picChg chg="mod">
          <ac:chgData name="Alice Drummond" userId="0a05c0a4-e8e3-4558-b6d4-33a916394b65" providerId="ADAL" clId="{DC969561-34F5-4978-B47D-62E8ED14609F}" dt="2020-05-24T09:02:44.982" v="573" actId="1036"/>
          <ac:picMkLst>
            <pc:docMk/>
            <pc:sldMk cId="676840856" sldId="317"/>
            <ac:picMk id="28" creationId="{6DCC1CA3-79E2-4175-81BF-EAA9A2707CF9}"/>
          </ac:picMkLst>
        </pc:picChg>
        <pc:picChg chg="mod">
          <ac:chgData name="Alice Drummond" userId="0a05c0a4-e8e3-4558-b6d4-33a916394b65" providerId="ADAL" clId="{DC969561-34F5-4978-B47D-62E8ED14609F}" dt="2020-05-24T09:02:44.982" v="573" actId="1036"/>
          <ac:picMkLst>
            <pc:docMk/>
            <pc:sldMk cId="676840856" sldId="317"/>
            <ac:picMk id="29" creationId="{FB0AD81A-14B1-450F-82B6-B7CACFF8CCC5}"/>
          </ac:picMkLst>
        </pc:picChg>
        <pc:picChg chg="mod">
          <ac:chgData name="Alice Drummond" userId="0a05c0a4-e8e3-4558-b6d4-33a916394b65" providerId="ADAL" clId="{DC969561-34F5-4978-B47D-62E8ED14609F}" dt="2020-05-24T08:02:05.723" v="521" actId="1076"/>
          <ac:picMkLst>
            <pc:docMk/>
            <pc:sldMk cId="676840856" sldId="317"/>
            <ac:picMk id="33" creationId="{56284E0F-F1FA-4E26-B205-C58E9F3C59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5C1B-11D1-4BEA-A515-BB0473E92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2651B-7A9C-41FF-B449-2593F5EC5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D58E4-EB1E-4979-9E7D-7E21EAE9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774FC-3BAF-4377-A0B2-75D7ACD0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07EED-F69D-42D9-84BE-5296B961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3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5455-5D4A-4B80-A9C2-B824D3FF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ECC5B-06CF-4F3B-8B42-DF5C1C2E5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6979-3464-49D9-ABF6-71E3139B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26CBC-2459-4D61-B3B3-AF56E0B5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EF7E-298B-495F-A747-988779B3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5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2D140-1E0E-47AD-9DEB-B01373151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D472F-7C4D-47F1-AAC6-74686A47D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47631-4AA2-4B1E-AB94-7D443C86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F2D25-39A4-4AC0-8F43-FEA6DF00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712A0-0E30-44AA-AA23-084DC4D1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1881-E834-44E4-900B-EF5674CF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689F-EAE3-4B10-9586-924664E6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80748-CE0C-4B84-8FF2-C3F096213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E8B9-BFF4-439F-9AC3-AF50ED7B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52646-2694-4545-B239-08AB832FF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3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0932-066B-4721-9010-3784FD51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E900E-E572-4554-AC94-227B2CF25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F6BAA-2A30-4569-AED9-CC6E29B51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F5D02-7AFA-4586-898A-00F9A7B7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99CB-DA60-42C6-9652-AC5FA541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6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2553-7EC2-4B3C-9A19-19A269F2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6EE0-2A2C-416A-ABD3-909DFBF8B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B2B78-FE4F-45B2-A634-2B27FEE3F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19E24-66B2-44C9-8C17-B5F0FD5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8FC94-520D-42D5-8E3A-DB29A948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1072D-A1D5-41C9-8C20-F7971535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8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3A2D-FA50-4F8B-A20D-AAE43156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D774F-0A54-4373-BDD0-CA4D7DFAF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C9F88-943E-44C9-B26E-53D94E6B3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B3619-AFB0-4BEF-8DDA-26A4E6307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8EB41-3175-4069-B80D-818B2A2B7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71087-2368-4EB2-9726-4B7D0B89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3A168-BE61-43A5-8E48-891798C1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88FE5F-8360-4A0F-95AE-612F64CC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2052-EF46-4904-AC39-6A5FC178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5A53-119A-4C27-B114-AEF923AD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A2258-DD6B-481A-81FF-556DB862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6F42B-1162-46CA-BEC6-EBB4FF89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9E7BF-9440-41FA-9D49-EDD3F34A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9FAEE-8CF0-46E2-B453-B9919753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2FA86-13CF-4638-80E4-1964BA89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1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75C6-1575-4B81-953B-2F05D493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51C79-B8BD-48C1-B242-4CF9B434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3ABFC-BF47-494D-B430-D809AC154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9CED8-C584-4A41-AF17-16ACAF85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541E6-3D71-4C2B-9B35-1EF6E3AB4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A9748-76A6-4DEA-B4D7-40245866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6B46-D8B3-44C1-9C99-0F37A2B39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6A7C7-D84F-4BF3-8949-A5ED41F9B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BCE21-3658-4D5C-87B9-65654CB09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C37D0-2D46-462B-82F2-59206AA5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0D86E-78C7-450B-A2C9-5C31C64B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A3E3E-6B88-44EC-BD10-4C194733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2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6F658-65CB-4CE5-8433-C5AF78EF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3CC30-4546-4B65-A3C5-D60FB6E6F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3D4B0-CAE7-49B3-9DD4-863B2CD37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BB96-02D2-412C-9059-257A6D47CB41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B6408-266D-417D-BD70-03B82AD90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7D392-0C69-452A-8BCD-E39777655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A8E08-E08E-4598-A59A-4D0C22ADD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4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svg"/><Relationship Id="rId7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AE5EC6-57B4-4E03-B3F3-1B17B38546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6137561"/>
            <a:ext cx="12192000" cy="720440"/>
          </a:xfrm>
          <a:prstGeom prst="rect">
            <a:avLst/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52000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1773408" y="1232105"/>
            <a:ext cx="6521149" cy="5479714"/>
          </a:xfrm>
          <a:prstGeom prst="roundRect">
            <a:avLst>
              <a:gd name="adj" fmla="val 30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1773409" y="1232104"/>
            <a:ext cx="6521148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5399F861-C845-435C-B458-D3FB1E985A93}"/>
              </a:ext>
            </a:extLst>
          </p:cNvPr>
          <p:cNvSpPr/>
          <p:nvPr/>
        </p:nvSpPr>
        <p:spPr>
          <a:xfrm flipV="1">
            <a:off x="8526773" y="3850104"/>
            <a:ext cx="3415882" cy="10106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D4AE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1773405" y="6137555"/>
            <a:ext cx="6521147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D4AE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64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66D60-781D-49C7-8080-9DAC10F1C6A1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249346" y="1232105"/>
            <a:ext cx="804521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249346" y="1232104"/>
            <a:ext cx="804521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6C30C5A-A557-4609-9BAC-61523A8575EE}"/>
              </a:ext>
            </a:extLst>
          </p:cNvPr>
          <p:cNvSpPr/>
          <p:nvPr/>
        </p:nvSpPr>
        <p:spPr>
          <a:xfrm>
            <a:off x="8526772" y="385465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796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FC6E542-6FEB-4ABB-A0DD-E13C3DE88858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66D60-781D-49C7-8080-9DAC10F1C6A1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173845" y="1232105"/>
            <a:ext cx="11844310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173845" y="1232104"/>
            <a:ext cx="11844310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0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77371E13-89BA-4F38-AC2A-67F77306F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81" y="1135444"/>
            <a:ext cx="4643043" cy="58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3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FC6E542-6FEB-4ABB-A0DD-E13C3DE88858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66D60-781D-49C7-8080-9DAC10F1C6A1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173845" y="1232105"/>
            <a:ext cx="11844310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173845" y="1232104"/>
            <a:ext cx="11844310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0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77371E13-89BA-4F38-AC2A-67F77306F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81" y="1135444"/>
            <a:ext cx="4643043" cy="588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6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8B06437-AA54-40D9-8265-119494F07B55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249346" y="1232105"/>
            <a:ext cx="804521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249346" y="1232104"/>
            <a:ext cx="804521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5399F861-C845-435C-B458-D3FB1E985A93}"/>
              </a:ext>
            </a:extLst>
          </p:cNvPr>
          <p:cNvSpPr/>
          <p:nvPr/>
        </p:nvSpPr>
        <p:spPr>
          <a:xfrm flipV="1">
            <a:off x="8526773" y="3850104"/>
            <a:ext cx="3415882" cy="10106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249341" y="6137553"/>
            <a:ext cx="804521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58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8B06437-AA54-40D9-8265-119494F07B55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249346" y="1232105"/>
            <a:ext cx="804521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249346" y="1232104"/>
            <a:ext cx="804521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249341" y="6137553"/>
            <a:ext cx="804521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58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8B06437-AA54-40D9-8265-119494F07B55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2915746" y="1263090"/>
            <a:ext cx="6351427" cy="5479714"/>
          </a:xfrm>
          <a:prstGeom prst="roundRect">
            <a:avLst>
              <a:gd name="adj" fmla="val 3069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9442666" y="180107"/>
            <a:ext cx="2573841" cy="6531712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9442666" y="146181"/>
            <a:ext cx="2573842" cy="550105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AFD0F-E5E3-41AA-8506-4BA6BD997A55}"/>
              </a:ext>
            </a:extLst>
          </p:cNvPr>
          <p:cNvGrpSpPr/>
          <p:nvPr/>
        </p:nvGrpSpPr>
        <p:grpSpPr>
          <a:xfrm>
            <a:off x="3513944" y="3268652"/>
            <a:ext cx="5154586" cy="3292385"/>
            <a:chOff x="1952630" y="2136302"/>
            <a:chExt cx="5174289" cy="3304969"/>
          </a:xfrm>
        </p:grpSpPr>
        <p:pic>
          <p:nvPicPr>
            <p:cNvPr id="25" name="Picture 2" descr="Microsoft Power Apps - YouTube">
              <a:extLst>
                <a:ext uri="{FF2B5EF4-FFF2-40B4-BE49-F238E27FC236}">
                  <a16:creationId xmlns:a16="http://schemas.microsoft.com/office/drawing/2014/main" id="{2ADD8C07-74FB-47A5-BDE0-317370430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497" y="2162428"/>
              <a:ext cx="1694964" cy="1694964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Dynamics 365 Logos">
              <a:extLst>
                <a:ext uri="{FF2B5EF4-FFF2-40B4-BE49-F238E27FC236}">
                  <a16:creationId xmlns:a16="http://schemas.microsoft.com/office/drawing/2014/main" id="{16AC2719-34AA-495E-8C09-4C4B6FFFB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960" y="3650115"/>
              <a:ext cx="1701702" cy="1694965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Microsoft Power Platform: What It Is and Why You Need It - Imaginet">
              <a:extLst>
                <a:ext uri="{FF2B5EF4-FFF2-40B4-BE49-F238E27FC236}">
                  <a16:creationId xmlns:a16="http://schemas.microsoft.com/office/drawing/2014/main" id="{F0B20F76-1998-4512-8B7C-41A13DFDF7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3" t="11637" r="69741" b="10796"/>
            <a:stretch/>
          </p:blipFill>
          <p:spPr bwMode="auto">
            <a:xfrm>
              <a:off x="4554269" y="3663178"/>
              <a:ext cx="1792614" cy="1778093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Microsoft Power Virtual Agents (@MSPowerVirtual) | Twitter">
              <a:extLst>
                <a:ext uri="{FF2B5EF4-FFF2-40B4-BE49-F238E27FC236}">
                  <a16:creationId xmlns:a16="http://schemas.microsoft.com/office/drawing/2014/main" id="{6DCC1CA3-79E2-4175-81BF-EAA9A2707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630" y="2136302"/>
              <a:ext cx="1694964" cy="1694964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power bi logo svg">
              <a:extLst>
                <a:ext uri="{FF2B5EF4-FFF2-40B4-BE49-F238E27FC236}">
                  <a16:creationId xmlns:a16="http://schemas.microsoft.com/office/drawing/2014/main" id="{FB0AD81A-14B1-450F-82B6-B7CACFF8C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882" y="2141015"/>
              <a:ext cx="1699037" cy="1694964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56284E0F-F1FA-4E26-B205-C58E9F3C5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9274" y="5153521"/>
            <a:ext cx="1043708" cy="1043708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5E093A-7CA0-499D-984E-830D86D96894}"/>
              </a:ext>
            </a:extLst>
          </p:cNvPr>
          <p:cNvSpPr/>
          <p:nvPr/>
        </p:nvSpPr>
        <p:spPr>
          <a:xfrm>
            <a:off x="131096" y="1259714"/>
            <a:ext cx="2573841" cy="5448998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91494E4D-163E-40D0-9480-7AFE91DBA7AA}"/>
              </a:ext>
            </a:extLst>
          </p:cNvPr>
          <p:cNvSpPr/>
          <p:nvPr/>
        </p:nvSpPr>
        <p:spPr>
          <a:xfrm>
            <a:off x="128851" y="1259713"/>
            <a:ext cx="2611401" cy="550105"/>
          </a:xfrm>
          <a:prstGeom prst="round2SameRect">
            <a:avLst>
              <a:gd name="adj1" fmla="val 10798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936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8B06437-AA54-40D9-8265-119494F07B55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175492" y="1263090"/>
            <a:ext cx="7894527" cy="5479714"/>
          </a:xfrm>
          <a:prstGeom prst="roundRect">
            <a:avLst>
              <a:gd name="adj" fmla="val 3069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335864" y="180107"/>
            <a:ext cx="3680644" cy="6531712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335863" y="146181"/>
            <a:ext cx="3680645" cy="86447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6284E0F-F1FA-4E26-B205-C58E9F3C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42988" y="2089509"/>
            <a:ext cx="1043708" cy="1043708"/>
          </a:xfrm>
          <a:prstGeom prst="rect">
            <a:avLst/>
          </a:prstGeom>
        </p:spPr>
      </p:pic>
      <p:pic>
        <p:nvPicPr>
          <p:cNvPr id="18" name="Picture 17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5EBCAFDA-E781-4861-B016-D4E607B2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61" y="3421662"/>
            <a:ext cx="2812547" cy="35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40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8B06437-AA54-40D9-8265-119494F07B55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5E093A-7CA0-499D-984E-830D86D96894}"/>
              </a:ext>
            </a:extLst>
          </p:cNvPr>
          <p:cNvSpPr/>
          <p:nvPr/>
        </p:nvSpPr>
        <p:spPr>
          <a:xfrm>
            <a:off x="131096" y="1259714"/>
            <a:ext cx="2573841" cy="5448998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91494E4D-163E-40D0-9480-7AFE91DBA7AA}"/>
              </a:ext>
            </a:extLst>
          </p:cNvPr>
          <p:cNvSpPr/>
          <p:nvPr/>
        </p:nvSpPr>
        <p:spPr>
          <a:xfrm>
            <a:off x="128852" y="1259713"/>
            <a:ext cx="2585612" cy="550105"/>
          </a:xfrm>
          <a:prstGeom prst="round2SameRect">
            <a:avLst>
              <a:gd name="adj1" fmla="val 10798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5DEA42-301D-47BF-A72B-7B63107AF2EA}"/>
              </a:ext>
            </a:extLst>
          </p:cNvPr>
          <p:cNvSpPr/>
          <p:nvPr/>
        </p:nvSpPr>
        <p:spPr>
          <a:xfrm>
            <a:off x="2915746" y="1259712"/>
            <a:ext cx="9030177" cy="5483093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6284E0F-F1FA-4E26-B205-C58E9F3C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4420" y="3782506"/>
            <a:ext cx="1043708" cy="10437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E1AFD0F-E5E3-41AA-8506-4BA6BD997A55}"/>
              </a:ext>
            </a:extLst>
          </p:cNvPr>
          <p:cNvGrpSpPr/>
          <p:nvPr/>
        </p:nvGrpSpPr>
        <p:grpSpPr>
          <a:xfrm>
            <a:off x="3381190" y="1772394"/>
            <a:ext cx="5420094" cy="3461973"/>
            <a:chOff x="1952630" y="2136302"/>
            <a:chExt cx="5174289" cy="3304969"/>
          </a:xfrm>
        </p:grpSpPr>
        <p:pic>
          <p:nvPicPr>
            <p:cNvPr id="25" name="Picture 2" descr="Microsoft Power Apps - YouTube">
              <a:extLst>
                <a:ext uri="{FF2B5EF4-FFF2-40B4-BE49-F238E27FC236}">
                  <a16:creationId xmlns:a16="http://schemas.microsoft.com/office/drawing/2014/main" id="{2ADD8C07-74FB-47A5-BDE0-317370430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497" y="2162428"/>
              <a:ext cx="1694964" cy="1694964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Dynamics 365 Logos">
              <a:extLst>
                <a:ext uri="{FF2B5EF4-FFF2-40B4-BE49-F238E27FC236}">
                  <a16:creationId xmlns:a16="http://schemas.microsoft.com/office/drawing/2014/main" id="{16AC2719-34AA-495E-8C09-4C4B6FFFB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960" y="3650115"/>
              <a:ext cx="1701702" cy="1694965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Microsoft Power Platform: What It Is and Why You Need It - Imaginet">
              <a:extLst>
                <a:ext uri="{FF2B5EF4-FFF2-40B4-BE49-F238E27FC236}">
                  <a16:creationId xmlns:a16="http://schemas.microsoft.com/office/drawing/2014/main" id="{F0B20F76-1998-4512-8B7C-41A13DFDF7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3" t="11637" r="69741" b="10796"/>
            <a:stretch/>
          </p:blipFill>
          <p:spPr bwMode="auto">
            <a:xfrm>
              <a:off x="4554269" y="3663178"/>
              <a:ext cx="1792614" cy="1778093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Microsoft Power Virtual Agents (@MSPowerVirtual) | Twitter">
              <a:extLst>
                <a:ext uri="{FF2B5EF4-FFF2-40B4-BE49-F238E27FC236}">
                  <a16:creationId xmlns:a16="http://schemas.microsoft.com/office/drawing/2014/main" id="{6DCC1CA3-79E2-4175-81BF-EAA9A2707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630" y="2136302"/>
              <a:ext cx="1694964" cy="1694964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power bi logo svg">
              <a:extLst>
                <a:ext uri="{FF2B5EF4-FFF2-40B4-BE49-F238E27FC236}">
                  <a16:creationId xmlns:a16="http://schemas.microsoft.com/office/drawing/2014/main" id="{FB0AD81A-14B1-450F-82B6-B7CACFF8CC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882" y="2141015"/>
              <a:ext cx="1699037" cy="1694964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2460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AE5EC6-57B4-4E03-B3F3-1B17B38546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D3008-1886-473E-A32F-9B169DEC0E95}"/>
              </a:ext>
            </a:extLst>
          </p:cNvPr>
          <p:cNvSpPr/>
          <p:nvPr/>
        </p:nvSpPr>
        <p:spPr>
          <a:xfrm>
            <a:off x="0" y="1966191"/>
            <a:ext cx="1403928" cy="4740357"/>
          </a:xfrm>
          <a:prstGeom prst="rect">
            <a:avLst/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7357BE6-A512-42B7-8E49-687C591B472A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4C5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6137561"/>
            <a:ext cx="12192000" cy="720440"/>
          </a:xfrm>
          <a:prstGeom prst="rect">
            <a:avLst/>
          </a:prstGeom>
          <a:solidFill>
            <a:srgbClr val="4C5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C834F0-E61E-4133-88F6-AD81CF2D13A2}"/>
              </a:ext>
            </a:extLst>
          </p:cNvPr>
          <p:cNvSpPr/>
          <p:nvPr/>
        </p:nvSpPr>
        <p:spPr>
          <a:xfrm>
            <a:off x="5827364" y="1080439"/>
            <a:ext cx="6178769" cy="2181954"/>
          </a:xfrm>
          <a:prstGeom prst="roundRect">
            <a:avLst>
              <a:gd name="adj" fmla="val 541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9B61D1-F76B-4BB3-B3A6-05C644F273AA}"/>
              </a:ext>
            </a:extLst>
          </p:cNvPr>
          <p:cNvSpPr/>
          <p:nvPr/>
        </p:nvSpPr>
        <p:spPr>
          <a:xfrm>
            <a:off x="185867" y="2216512"/>
            <a:ext cx="5422236" cy="4461381"/>
          </a:xfrm>
          <a:prstGeom prst="roundRect">
            <a:avLst>
              <a:gd name="adj" fmla="val 24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8811F5-FEBA-44D6-9990-6A4631AEC577}"/>
              </a:ext>
            </a:extLst>
          </p:cNvPr>
          <p:cNvSpPr/>
          <p:nvPr/>
        </p:nvSpPr>
        <p:spPr>
          <a:xfrm>
            <a:off x="5827363" y="3429000"/>
            <a:ext cx="6178769" cy="3248892"/>
          </a:xfrm>
          <a:prstGeom prst="roundRect">
            <a:avLst>
              <a:gd name="adj" fmla="val 44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F846BA-53F6-4EA5-849E-AAA90889B8F7}"/>
              </a:ext>
            </a:extLst>
          </p:cNvPr>
          <p:cNvSpPr/>
          <p:nvPr/>
        </p:nvSpPr>
        <p:spPr>
          <a:xfrm>
            <a:off x="185865" y="1080440"/>
            <a:ext cx="2606284" cy="956180"/>
          </a:xfrm>
          <a:prstGeom prst="roundRect">
            <a:avLst>
              <a:gd name="adj" fmla="val 1215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5766DD-C320-45BF-910F-6C7C94471F35}"/>
              </a:ext>
            </a:extLst>
          </p:cNvPr>
          <p:cNvSpPr/>
          <p:nvPr/>
        </p:nvSpPr>
        <p:spPr>
          <a:xfrm>
            <a:off x="3001818" y="1080439"/>
            <a:ext cx="2606285" cy="956180"/>
          </a:xfrm>
          <a:prstGeom prst="roundRect">
            <a:avLst>
              <a:gd name="adj" fmla="val 1215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327079-B634-4BB5-9686-AE2CF2C88C6B}"/>
              </a:ext>
            </a:extLst>
          </p:cNvPr>
          <p:cNvCxnSpPr>
            <a:stCxn id="12" idx="0"/>
            <a:endCxn id="12" idx="2"/>
          </p:cNvCxnSpPr>
          <p:nvPr/>
        </p:nvCxnSpPr>
        <p:spPr>
          <a:xfrm>
            <a:off x="1489007" y="1080440"/>
            <a:ext cx="0" cy="956180"/>
          </a:xfrm>
          <a:prstGeom prst="line">
            <a:avLst/>
          </a:prstGeom>
          <a:ln w="25400">
            <a:solidFill>
              <a:srgbClr val="4C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F0506-B0DF-4125-87EE-78352B563FAE}"/>
              </a:ext>
            </a:extLst>
          </p:cNvPr>
          <p:cNvCxnSpPr>
            <a:cxnSpLocks/>
            <a:stCxn id="15" idx="0"/>
            <a:endCxn id="15" idx="2"/>
          </p:cNvCxnSpPr>
          <p:nvPr/>
        </p:nvCxnSpPr>
        <p:spPr>
          <a:xfrm>
            <a:off x="4304961" y="1080439"/>
            <a:ext cx="0" cy="956180"/>
          </a:xfrm>
          <a:prstGeom prst="line">
            <a:avLst/>
          </a:prstGeom>
          <a:ln w="25400">
            <a:solidFill>
              <a:srgbClr val="4C5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22FFE500-595B-4DD3-A3D8-E27E89F84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" y="-303124"/>
            <a:ext cx="1840036" cy="23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3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AE5EC6-57B4-4E03-B3F3-1B17B38546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6137561"/>
            <a:ext cx="12192000" cy="720440"/>
          </a:xfrm>
          <a:prstGeom prst="rect">
            <a:avLst/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52000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598D8-8FFF-4ED2-A85D-E7B6C203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7" y="83183"/>
            <a:ext cx="861078" cy="861844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1616999" y="1215142"/>
            <a:ext cx="5625385" cy="5479714"/>
          </a:xfrm>
          <a:prstGeom prst="roundRect">
            <a:avLst>
              <a:gd name="adj" fmla="val 30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1616999" y="1215141"/>
            <a:ext cx="5625385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C6B52AD7-ABB3-4EC7-A794-54F13E67EF71}"/>
              </a:ext>
            </a:extLst>
          </p:cNvPr>
          <p:cNvSpPr/>
          <p:nvPr/>
        </p:nvSpPr>
        <p:spPr>
          <a:xfrm>
            <a:off x="1616999" y="3652316"/>
            <a:ext cx="5625385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7519737" y="1232105"/>
            <a:ext cx="4486395" cy="5479714"/>
          </a:xfrm>
          <a:prstGeom prst="roundRect">
            <a:avLst>
              <a:gd name="adj" fmla="val 30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7519737" y="1210723"/>
            <a:ext cx="4486395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386CE00-5BC8-499E-BFCC-06C3604E5718}"/>
              </a:ext>
            </a:extLst>
          </p:cNvPr>
          <p:cNvSpPr/>
          <p:nvPr/>
        </p:nvSpPr>
        <p:spPr>
          <a:xfrm>
            <a:off x="110872" y="1210723"/>
            <a:ext cx="1214438" cy="1213200"/>
          </a:xfrm>
          <a:prstGeom prst="roundRect">
            <a:avLst>
              <a:gd name="adj" fmla="val 166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42123D3-D1F0-49C2-98C5-9A17A479AB88}"/>
              </a:ext>
            </a:extLst>
          </p:cNvPr>
          <p:cNvSpPr/>
          <p:nvPr/>
        </p:nvSpPr>
        <p:spPr>
          <a:xfrm>
            <a:off x="110872" y="5459980"/>
            <a:ext cx="1214438" cy="1213200"/>
          </a:xfrm>
          <a:prstGeom prst="roundRect">
            <a:avLst>
              <a:gd name="adj" fmla="val 166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E02019-8561-4C95-9EEE-63664C3D30EC}"/>
              </a:ext>
            </a:extLst>
          </p:cNvPr>
          <p:cNvSpPr/>
          <p:nvPr/>
        </p:nvSpPr>
        <p:spPr>
          <a:xfrm>
            <a:off x="110872" y="2627142"/>
            <a:ext cx="1214438" cy="1213200"/>
          </a:xfrm>
          <a:prstGeom prst="roundRect">
            <a:avLst>
              <a:gd name="adj" fmla="val 166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1259022-0D9B-48CD-85B5-21A1C88D0F00}"/>
              </a:ext>
            </a:extLst>
          </p:cNvPr>
          <p:cNvSpPr/>
          <p:nvPr/>
        </p:nvSpPr>
        <p:spPr>
          <a:xfrm>
            <a:off x="110872" y="4043561"/>
            <a:ext cx="1214438" cy="1213200"/>
          </a:xfrm>
          <a:prstGeom prst="roundRect">
            <a:avLst>
              <a:gd name="adj" fmla="val 166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AF44E79F-114B-4F07-B0C9-0FE5E15A7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064" y="3308915"/>
            <a:ext cx="2839001" cy="35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6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E85657-566E-4AA5-ABA0-B67726391E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6137561"/>
            <a:ext cx="12192000" cy="720440"/>
          </a:xfrm>
          <a:prstGeom prst="rect">
            <a:avLst/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52000"/>
          </a:xfrm>
          <a:prstGeom prst="rect">
            <a:avLst/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1773408" y="1232105"/>
            <a:ext cx="6521149" cy="5479714"/>
          </a:xfrm>
          <a:prstGeom prst="roundRect">
            <a:avLst>
              <a:gd name="adj" fmla="val 30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1773409" y="1232104"/>
            <a:ext cx="6521148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5399F861-C845-435C-B458-D3FB1E985A93}"/>
              </a:ext>
            </a:extLst>
          </p:cNvPr>
          <p:cNvSpPr/>
          <p:nvPr/>
        </p:nvSpPr>
        <p:spPr>
          <a:xfrm flipV="1">
            <a:off x="8526773" y="3850104"/>
            <a:ext cx="3415882" cy="10106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1773405" y="6137555"/>
            <a:ext cx="6521147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103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AE5EC6-57B4-4E03-B3F3-1B17B38546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6137561"/>
            <a:ext cx="12192000" cy="720440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9B61D1-F76B-4BB3-B3A6-05C644F273AA}"/>
              </a:ext>
            </a:extLst>
          </p:cNvPr>
          <p:cNvSpPr/>
          <p:nvPr/>
        </p:nvSpPr>
        <p:spPr>
          <a:xfrm>
            <a:off x="185867" y="3740591"/>
            <a:ext cx="5350865" cy="2937302"/>
          </a:xfrm>
          <a:prstGeom prst="roundRect">
            <a:avLst>
              <a:gd name="adj" fmla="val 590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8811F5-FEBA-44D6-9990-6A4631AEC577}"/>
              </a:ext>
            </a:extLst>
          </p:cNvPr>
          <p:cNvSpPr/>
          <p:nvPr/>
        </p:nvSpPr>
        <p:spPr>
          <a:xfrm>
            <a:off x="5722599" y="1131598"/>
            <a:ext cx="6283533" cy="5546293"/>
          </a:xfrm>
          <a:prstGeom prst="roundRect">
            <a:avLst>
              <a:gd name="adj" fmla="val 189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08D5B6-C3AE-4877-8E06-6A053C520A09}"/>
              </a:ext>
            </a:extLst>
          </p:cNvPr>
          <p:cNvSpPr/>
          <p:nvPr/>
        </p:nvSpPr>
        <p:spPr>
          <a:xfrm>
            <a:off x="175492" y="1131599"/>
            <a:ext cx="5350865" cy="2479830"/>
          </a:xfrm>
          <a:prstGeom prst="roundRect">
            <a:avLst>
              <a:gd name="adj" fmla="val 590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9358"/>
            <a:ext cx="12192000" cy="1071357"/>
          </a:xfrm>
          <a:prstGeom prst="rect">
            <a:avLst/>
          </a:prstGeom>
          <a:solidFill>
            <a:srgbClr val="004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AF44E79F-114B-4F07-B0C9-0FE5E15A7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952" y="3690906"/>
            <a:ext cx="2563180" cy="32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3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AE5EC6-57B4-4E03-B3F3-1B17B38546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D3008-1886-473E-A32F-9B169DEC0E95}"/>
              </a:ext>
            </a:extLst>
          </p:cNvPr>
          <p:cNvSpPr/>
          <p:nvPr/>
        </p:nvSpPr>
        <p:spPr>
          <a:xfrm>
            <a:off x="0" y="1966191"/>
            <a:ext cx="1403928" cy="4740357"/>
          </a:xfrm>
          <a:prstGeom prst="rect">
            <a:avLst/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7357BE6-A512-42B7-8E49-687C591B472A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4C5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6137561"/>
            <a:ext cx="12192000" cy="720440"/>
          </a:xfrm>
          <a:prstGeom prst="rect">
            <a:avLst/>
          </a:prstGeom>
          <a:solidFill>
            <a:srgbClr val="4C5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8811F5-FEBA-44D6-9990-6A4631AEC577}"/>
              </a:ext>
            </a:extLst>
          </p:cNvPr>
          <p:cNvSpPr/>
          <p:nvPr/>
        </p:nvSpPr>
        <p:spPr>
          <a:xfrm>
            <a:off x="5722599" y="3540154"/>
            <a:ext cx="6283533" cy="3137738"/>
          </a:xfrm>
          <a:prstGeom prst="roundRect">
            <a:avLst>
              <a:gd name="adj" fmla="val 409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08D5B6-C3AE-4877-8E06-6A053C520A09}"/>
              </a:ext>
            </a:extLst>
          </p:cNvPr>
          <p:cNvSpPr/>
          <p:nvPr/>
        </p:nvSpPr>
        <p:spPr>
          <a:xfrm>
            <a:off x="180272" y="1080654"/>
            <a:ext cx="5350865" cy="5597238"/>
          </a:xfrm>
          <a:prstGeom prst="roundRect">
            <a:avLst>
              <a:gd name="adj" fmla="val 260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7A6C7E-5037-4838-9942-D45FEB22B089}"/>
              </a:ext>
            </a:extLst>
          </p:cNvPr>
          <p:cNvSpPr/>
          <p:nvPr/>
        </p:nvSpPr>
        <p:spPr>
          <a:xfrm>
            <a:off x="5719802" y="1080654"/>
            <a:ext cx="6283533" cy="2237192"/>
          </a:xfrm>
          <a:prstGeom prst="roundRect">
            <a:avLst>
              <a:gd name="adj" fmla="val 624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7C4C0E38-1C1F-4E41-B882-BD0806DD3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22" y="-5315"/>
            <a:ext cx="2810483" cy="35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4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AE5EC6-57B4-4E03-B3F3-1B17B38546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D3008-1886-473E-A32F-9B169DEC0E95}"/>
              </a:ext>
            </a:extLst>
          </p:cNvPr>
          <p:cNvSpPr/>
          <p:nvPr/>
        </p:nvSpPr>
        <p:spPr>
          <a:xfrm>
            <a:off x="0" y="1966191"/>
            <a:ext cx="1403928" cy="4740357"/>
          </a:xfrm>
          <a:prstGeom prst="rect">
            <a:avLst/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7357BE6-A512-42B7-8E49-687C591B472A}"/>
              </a:ext>
            </a:extLst>
          </p:cNvPr>
          <p:cNvSpPr/>
          <p:nvPr/>
        </p:nvSpPr>
        <p:spPr>
          <a:xfrm rot="5400000">
            <a:off x="604053" y="-604051"/>
            <a:ext cx="2855053" cy="4063156"/>
          </a:xfrm>
          <a:prstGeom prst="triangle">
            <a:avLst>
              <a:gd name="adj" fmla="val 0"/>
            </a:avLst>
          </a:prstGeom>
          <a:solidFill>
            <a:srgbClr val="4C5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6137561"/>
            <a:ext cx="12192000" cy="720440"/>
          </a:xfrm>
          <a:prstGeom prst="rect">
            <a:avLst/>
          </a:prstGeom>
          <a:solidFill>
            <a:srgbClr val="4C5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8811F5-FEBA-44D6-9990-6A4631AEC577}"/>
              </a:ext>
            </a:extLst>
          </p:cNvPr>
          <p:cNvSpPr/>
          <p:nvPr/>
        </p:nvSpPr>
        <p:spPr>
          <a:xfrm>
            <a:off x="3706452" y="3540154"/>
            <a:ext cx="4044976" cy="3060199"/>
          </a:xfrm>
          <a:prstGeom prst="roundRect">
            <a:avLst>
              <a:gd name="adj" fmla="val 43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08D5B6-C3AE-4877-8E06-6A053C520A09}"/>
              </a:ext>
            </a:extLst>
          </p:cNvPr>
          <p:cNvSpPr/>
          <p:nvPr/>
        </p:nvSpPr>
        <p:spPr>
          <a:xfrm>
            <a:off x="185868" y="1080654"/>
            <a:ext cx="3329119" cy="2308048"/>
          </a:xfrm>
          <a:prstGeom prst="roundRect">
            <a:avLst>
              <a:gd name="adj" fmla="val 448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7A6C7E-5037-4838-9942-D45FEB22B089}"/>
              </a:ext>
            </a:extLst>
          </p:cNvPr>
          <p:cNvSpPr/>
          <p:nvPr/>
        </p:nvSpPr>
        <p:spPr>
          <a:xfrm>
            <a:off x="3700853" y="1080655"/>
            <a:ext cx="8299681" cy="2308048"/>
          </a:xfrm>
          <a:prstGeom prst="roundRect">
            <a:avLst>
              <a:gd name="adj" fmla="val 589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6D0ED6-076A-425A-A767-2E3D08BFB2EC}"/>
              </a:ext>
            </a:extLst>
          </p:cNvPr>
          <p:cNvSpPr/>
          <p:nvPr/>
        </p:nvSpPr>
        <p:spPr>
          <a:xfrm>
            <a:off x="185868" y="3540154"/>
            <a:ext cx="3334715" cy="3060199"/>
          </a:xfrm>
          <a:prstGeom prst="roundRect">
            <a:avLst>
              <a:gd name="adj" fmla="val 37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795B19-E537-44AC-80C9-2A6D2651E45F}"/>
              </a:ext>
            </a:extLst>
          </p:cNvPr>
          <p:cNvSpPr/>
          <p:nvPr/>
        </p:nvSpPr>
        <p:spPr>
          <a:xfrm>
            <a:off x="7955559" y="3540153"/>
            <a:ext cx="4044976" cy="3060199"/>
          </a:xfrm>
          <a:prstGeom prst="roundRect">
            <a:avLst>
              <a:gd name="adj" fmla="val 431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8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6137561"/>
            <a:ext cx="12192000" cy="720440"/>
          </a:xfrm>
          <a:prstGeom prst="rect">
            <a:avLst/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52000"/>
          </a:xfrm>
          <a:prstGeom prst="rect">
            <a:avLst/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1375794" y="1232105"/>
            <a:ext cx="6918764" cy="5479714"/>
          </a:xfrm>
          <a:prstGeom prst="roundRect">
            <a:avLst>
              <a:gd name="adj" fmla="val 30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1375794" y="1232104"/>
            <a:ext cx="6918763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5399F861-C845-435C-B458-D3FB1E985A93}"/>
              </a:ext>
            </a:extLst>
          </p:cNvPr>
          <p:cNvSpPr/>
          <p:nvPr/>
        </p:nvSpPr>
        <p:spPr>
          <a:xfrm flipV="1">
            <a:off x="8526773" y="3850104"/>
            <a:ext cx="3415882" cy="10106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1375789" y="6137554"/>
            <a:ext cx="6918763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814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6137561"/>
            <a:ext cx="12192000" cy="720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52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1219200" y="1232105"/>
            <a:ext cx="7075357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1219200" y="1232104"/>
            <a:ext cx="7075357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5399F861-C845-435C-B458-D3FB1E985A93}"/>
              </a:ext>
            </a:extLst>
          </p:cNvPr>
          <p:cNvSpPr/>
          <p:nvPr/>
        </p:nvSpPr>
        <p:spPr>
          <a:xfrm flipV="1">
            <a:off x="8526773" y="3850104"/>
            <a:ext cx="3415882" cy="10106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1219197" y="6137554"/>
            <a:ext cx="7075356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749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52000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249346" y="1232105"/>
            <a:ext cx="804521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249346" y="1232104"/>
            <a:ext cx="804521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5399F861-C845-435C-B458-D3FB1E985A93}"/>
              </a:ext>
            </a:extLst>
          </p:cNvPr>
          <p:cNvSpPr/>
          <p:nvPr/>
        </p:nvSpPr>
        <p:spPr>
          <a:xfrm flipV="1">
            <a:off x="8526773" y="3850104"/>
            <a:ext cx="3415882" cy="10106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249341" y="6137553"/>
            <a:ext cx="804521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237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52000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249346" y="1232105"/>
            <a:ext cx="804521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249346" y="1232104"/>
            <a:ext cx="804521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5399F861-C845-435C-B458-D3FB1E985A93}"/>
              </a:ext>
            </a:extLst>
          </p:cNvPr>
          <p:cNvSpPr/>
          <p:nvPr/>
        </p:nvSpPr>
        <p:spPr>
          <a:xfrm flipV="1">
            <a:off x="8526773" y="3850104"/>
            <a:ext cx="3415882" cy="10106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249341" y="6137553"/>
            <a:ext cx="804521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F3C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672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DB307-2BF6-47ED-BC1A-DA2CE67785B9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52000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249346" y="1232105"/>
            <a:ext cx="804521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249346" y="1232104"/>
            <a:ext cx="804521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5399F861-C845-435C-B458-D3FB1E985A93}"/>
              </a:ext>
            </a:extLst>
          </p:cNvPr>
          <p:cNvSpPr/>
          <p:nvPr/>
        </p:nvSpPr>
        <p:spPr>
          <a:xfrm flipV="1">
            <a:off x="8526773" y="3850104"/>
            <a:ext cx="3415882" cy="10106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C6C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249341" y="6137553"/>
            <a:ext cx="804521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C6C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393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66D60-781D-49C7-8080-9DAC10F1C6A1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249346" y="1232105"/>
            <a:ext cx="804521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249346" y="1232104"/>
            <a:ext cx="804521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5399F861-C845-435C-B458-D3FB1E985A93}"/>
              </a:ext>
            </a:extLst>
          </p:cNvPr>
          <p:cNvSpPr/>
          <p:nvPr/>
        </p:nvSpPr>
        <p:spPr>
          <a:xfrm flipV="1">
            <a:off x="8526773" y="3850104"/>
            <a:ext cx="3415882" cy="10106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0D20DB1E-027C-46A6-9E7B-ED8179F94531}"/>
              </a:ext>
            </a:extLst>
          </p:cNvPr>
          <p:cNvSpPr/>
          <p:nvPr/>
        </p:nvSpPr>
        <p:spPr>
          <a:xfrm flipV="1">
            <a:off x="8526773" y="6137560"/>
            <a:ext cx="341588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07E73A12-771A-4EBF-AEDD-B07AF74D9098}"/>
              </a:ext>
            </a:extLst>
          </p:cNvPr>
          <p:cNvSpPr/>
          <p:nvPr/>
        </p:nvSpPr>
        <p:spPr>
          <a:xfrm flipV="1">
            <a:off x="249341" y="6137553"/>
            <a:ext cx="8045212" cy="623841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A8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734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8F1F49-D655-4914-949D-BF060A98F0C6}"/>
              </a:ext>
            </a:extLst>
          </p:cNvPr>
          <p:cNvSpPr/>
          <p:nvPr/>
        </p:nvSpPr>
        <p:spPr>
          <a:xfrm>
            <a:off x="-9526" y="-1"/>
            <a:ext cx="12201526" cy="685800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66D60-781D-49C7-8080-9DAC10F1C6A1}"/>
              </a:ext>
            </a:extLst>
          </p:cNvPr>
          <p:cNvSpPr/>
          <p:nvPr/>
        </p:nvSpPr>
        <p:spPr>
          <a:xfrm>
            <a:off x="-1" y="5553512"/>
            <a:ext cx="12192000" cy="130448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8DAF97-F335-4F6E-B217-5BD26FA7B6E3}"/>
              </a:ext>
            </a:extLst>
          </p:cNvPr>
          <p:cNvSpPr/>
          <p:nvPr/>
        </p:nvSpPr>
        <p:spPr>
          <a:xfrm>
            <a:off x="175492" y="180107"/>
            <a:ext cx="1043708" cy="720440"/>
          </a:xfrm>
          <a:prstGeom prst="roundRect">
            <a:avLst>
              <a:gd name="adj" fmla="val 10204"/>
            </a:avLst>
          </a:prstGeom>
          <a:noFill/>
          <a:ln>
            <a:noFill/>
          </a:ln>
          <a:effectLst>
            <a:outerShdw blurRad="50800" dist="38100" dir="2700000" algn="tl" rotWithShape="0">
              <a:schemeClr val="accent4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1E82D-34DF-470A-A4B8-9E54FDEEC6BE}"/>
              </a:ext>
            </a:extLst>
          </p:cNvPr>
          <p:cNvSpPr/>
          <p:nvPr/>
        </p:nvSpPr>
        <p:spPr>
          <a:xfrm>
            <a:off x="0" y="-1"/>
            <a:ext cx="12192000" cy="1010652"/>
          </a:xfrm>
          <a:prstGeom prst="rect">
            <a:avLst/>
          </a:prstGeom>
          <a:solidFill>
            <a:srgbClr val="A8B3C9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3F51B0-84B3-4F72-999F-3C2F79DDC16D}"/>
              </a:ext>
            </a:extLst>
          </p:cNvPr>
          <p:cNvSpPr/>
          <p:nvPr/>
        </p:nvSpPr>
        <p:spPr>
          <a:xfrm>
            <a:off x="249346" y="1232105"/>
            <a:ext cx="804521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E5EB4446-0E47-4362-9AC8-BA4AEB06ABA1}"/>
              </a:ext>
            </a:extLst>
          </p:cNvPr>
          <p:cNvSpPr/>
          <p:nvPr/>
        </p:nvSpPr>
        <p:spPr>
          <a:xfrm>
            <a:off x="249346" y="1232104"/>
            <a:ext cx="8045212" cy="540329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A5331F4-4D6A-4E0E-8E2F-C515A924C9A8}"/>
              </a:ext>
            </a:extLst>
          </p:cNvPr>
          <p:cNvSpPr/>
          <p:nvPr/>
        </p:nvSpPr>
        <p:spPr>
          <a:xfrm>
            <a:off x="8526773" y="1232105"/>
            <a:ext cx="3415882" cy="5479714"/>
          </a:xfrm>
          <a:prstGeom prst="roundRect">
            <a:avLst>
              <a:gd name="adj" fmla="val 306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634F6D0-BCC6-4D6B-97AD-3FC511D8A6B2}"/>
              </a:ext>
            </a:extLst>
          </p:cNvPr>
          <p:cNvSpPr/>
          <p:nvPr/>
        </p:nvSpPr>
        <p:spPr>
          <a:xfrm>
            <a:off x="8526773" y="121072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E6C30C5A-A557-4609-9BAC-61523A8575EE}"/>
              </a:ext>
            </a:extLst>
          </p:cNvPr>
          <p:cNvSpPr/>
          <p:nvPr/>
        </p:nvSpPr>
        <p:spPr>
          <a:xfrm>
            <a:off x="8526772" y="3854653"/>
            <a:ext cx="3415882" cy="561710"/>
          </a:xfrm>
          <a:prstGeom prst="round2SameRect">
            <a:avLst>
              <a:gd name="adj1" fmla="val 19109"/>
              <a:gd name="adj2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359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Hamill</dc:creator>
  <cp:lastModifiedBy>DiscoverEI</cp:lastModifiedBy>
  <cp:revision>2</cp:revision>
  <dcterms:created xsi:type="dcterms:W3CDTF">2019-11-26T00:23:45Z</dcterms:created>
  <dcterms:modified xsi:type="dcterms:W3CDTF">2020-05-24T09:59:27Z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chamil@microsoft.com</vt:lpwstr>
  </property>
  <property fmtid="{D5CDD505-2E9C-101B-9397-08002B2CF9AE}" pid="5" name="MSIP_Label_f42aa342-8706-4288-bd11-ebb85995028c_SetDate">
    <vt:lpwstr>2019-11-26T00:30:22.4947844Z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af5d69ee-bad0-4565-8cf9-69c5c4273569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